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handoutMasterIdLst>
    <p:handoutMasterId r:id="rId18"/>
  </p:handoutMasterIdLst>
  <p:sldIdLst>
    <p:sldId id="298" r:id="rId5"/>
    <p:sldId id="292" r:id="rId6"/>
    <p:sldId id="293" r:id="rId7"/>
    <p:sldId id="283" r:id="rId8"/>
    <p:sldId id="291" r:id="rId9"/>
    <p:sldId id="297" r:id="rId10"/>
    <p:sldId id="284" r:id="rId11"/>
    <p:sldId id="300" r:id="rId12"/>
    <p:sldId id="294" r:id="rId13"/>
    <p:sldId id="295" r:id="rId14"/>
    <p:sldId id="296" r:id="rId15"/>
    <p:sldId id="25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E25E649-3F16-4E02-A733-19D2CDBF48F0}">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31" autoAdjust="0"/>
  </p:normalViewPr>
  <p:slideViewPr>
    <p:cSldViewPr snapToGrid="0">
      <p:cViewPr varScale="1">
        <p:scale>
          <a:sx n="79" d="100"/>
          <a:sy n="79" d="100"/>
        </p:scale>
        <p:origin x="773" y="48"/>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10/20/2024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eg>
</file>

<file path=ppt/media/image2.jpeg>
</file>

<file path=ppt/media/image3.jpeg>
</file>

<file path=ppt/media/image4.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10/20/2024</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5" name="Subtitle 2"/>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6" name="Slide Number Placeholder 5"/>
          <p:cNvSpPr>
            <a:spLocks noGrp="1"/>
          </p:cNvSpPr>
          <p:nvPr>
            <p:ph type="sldNum" sz="quarter" idx="33"/>
          </p:nvPr>
        </p:nvSpPr>
        <p:spPr/>
        <p:txBody>
          <a:bodyPr/>
          <a:lstStyle/>
          <a:p>
            <a:fld id="{19B51A1E-902D-48AF-9020-955120F399B6}" type="slidenum">
              <a:rPr lang="en-US" noProof="0" smtClean="0"/>
              <a:t>‹#›</a:t>
            </a:fld>
            <a:endParaRPr lang="en-US" noProof="0" dirty="0"/>
          </a:p>
        </p:txBody>
      </p:sp>
      <p:sp>
        <p:nvSpPr>
          <p:cNvPr id="7" name="Footer Placeholder 6"/>
          <p:cNvSpPr>
            <a:spLocks noGrp="1"/>
          </p:cNvSpPr>
          <p:nvPr>
            <p:ph type="ftr" sz="quarter" idx="34"/>
          </p:nvPr>
        </p:nvSpPr>
        <p:spPr/>
        <p:txBody>
          <a:bodyPr/>
          <a:lstStyle/>
          <a:p>
            <a:r>
              <a:rPr lang="en-US" noProof="0" dirty="0"/>
              <a:t>Add a footer</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13" name="Rectangle 12"/>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1"/>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p>
        </p:txBody>
      </p:sp>
      <p:sp>
        <p:nvSpPr>
          <p:cNvPr id="2" name="Title 1"/>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Thank You</a:t>
            </a:r>
          </a:p>
        </p:txBody>
      </p:sp>
      <p:sp>
        <p:nvSpPr>
          <p:cNvPr id="7" name="Text Placeholder 5"/>
          <p:cNvSpPr>
            <a:spLocks noGrp="1"/>
          </p:cNvSpPr>
          <p:nvPr>
            <p:ph type="body" sz="quarter" idx="15" hasCustomPrompt="1"/>
          </p:nvPr>
        </p:nvSpPr>
        <p:spPr>
          <a:xfrm>
            <a:off x="8034849" y="3859066"/>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8" name="Text Placeholder 6"/>
          <p:cNvSpPr>
            <a:spLocks noGrp="1"/>
          </p:cNvSpPr>
          <p:nvPr>
            <p:ph type="body" sz="quarter" idx="16" hasCustomPrompt="1"/>
          </p:nvPr>
        </p:nvSpPr>
        <p:spPr>
          <a:xfrm>
            <a:off x="8034849" y="4220189"/>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9" name="Text Placeholder 7"/>
          <p:cNvSpPr>
            <a:spLocks noGrp="1"/>
          </p:cNvSpPr>
          <p:nvPr>
            <p:ph type="body" sz="quarter" idx="17" hasCustomPrompt="1"/>
          </p:nvPr>
        </p:nvSpPr>
        <p:spPr>
          <a:xfrm>
            <a:off x="8034849" y="4581312"/>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0" name="Text Placeholder 8"/>
          <p:cNvSpPr>
            <a:spLocks noGrp="1"/>
          </p:cNvSpPr>
          <p:nvPr>
            <p:ph type="body" sz="quarter" idx="18" hasCustomPrompt="1"/>
          </p:nvPr>
        </p:nvSpPr>
        <p:spPr>
          <a:xfrm>
            <a:off x="8034849" y="4942435"/>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p:cNvSpPr>
            <a:spLocks noGrp="1"/>
          </p:cNvSpPr>
          <p:nvPr>
            <p:ph type="ftr" sz="quarter" idx="14"/>
          </p:nvPr>
        </p:nvSpPr>
        <p:spPr/>
        <p:txBody>
          <a:bodyPr/>
          <a:lstStyle/>
          <a:p>
            <a:r>
              <a:rPr lang="en-US" noProof="0" dirty="0"/>
              <a:t>Add a footer</a:t>
            </a:r>
          </a:p>
        </p:txBody>
      </p:sp>
      <p:sp>
        <p:nvSpPr>
          <p:cNvPr id="6" name="Slide Number Placeholder 5"/>
          <p:cNvSpPr>
            <a:spLocks noGrp="1"/>
          </p:cNvSpPr>
          <p:nvPr>
            <p:ph type="sldNum" sz="quarter" idx="15"/>
          </p:nvPr>
        </p:nvSpPr>
        <p:spPr/>
        <p:txBody>
          <a:bodyPr/>
          <a:lstStyle/>
          <a:p>
            <a:fld id="{19B51A1E-902D-48AF-9020-955120F399B6}" type="slidenum">
              <a:rPr lang="en-US" noProof="0" smtClean="0"/>
              <a:t>‹#›</a:t>
            </a:fld>
            <a:endParaRPr lang="en-US" noProof="0" dirty="0"/>
          </a:p>
        </p:txBody>
      </p:sp>
      <p:sp>
        <p:nvSpPr>
          <p:cNvPr id="10" name="Content Placeholder 2"/>
          <p:cNvSpPr>
            <a:spLocks noGrp="1"/>
          </p:cNvSpPr>
          <p:nvPr>
            <p:ph idx="33"/>
          </p:nvPr>
        </p:nvSpPr>
        <p:spPr>
          <a:xfrm>
            <a:off x="430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ntent Placeholder 2"/>
          <p:cNvSpPr>
            <a:spLocks noGrp="1"/>
          </p:cNvSpPr>
          <p:nvPr>
            <p:ph idx="34"/>
          </p:nvPr>
        </p:nvSpPr>
        <p:spPr>
          <a:xfrm>
            <a:off x="817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12"/>
          </p:nvPr>
        </p:nvSpPr>
        <p:spPr>
          <a:xfrm>
            <a:off x="2726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p:cNvSpPr>
            <a:spLocks noGrp="1"/>
          </p:cNvSpPr>
          <p:nvPr>
            <p:ph type="body" sz="quarter" idx="13"/>
          </p:nvPr>
        </p:nvSpPr>
        <p:spPr>
          <a:xfrm>
            <a:off x="5021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p:cNvSpPr>
            <a:spLocks noGrp="1"/>
          </p:cNvSpPr>
          <p:nvPr>
            <p:ph type="body" sz="quarter" idx="14"/>
          </p:nvPr>
        </p:nvSpPr>
        <p:spPr>
          <a:xfrm>
            <a:off x="7316412" y="1507535"/>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p:cNvSpPr>
            <a:spLocks noGrp="1"/>
          </p:cNvSpPr>
          <p:nvPr>
            <p:ph type="body" sz="quarter" idx="15"/>
          </p:nvPr>
        </p:nvSpPr>
        <p:spPr>
          <a:xfrm>
            <a:off x="9611412" y="1507535"/>
            <a:ext cx="2160588" cy="468371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p:cNvSpPr>
            <a:spLocks noGrp="1"/>
          </p:cNvSpPr>
          <p:nvPr>
            <p:ph type="ftr" sz="quarter" idx="16"/>
          </p:nvPr>
        </p:nvSpPr>
        <p:spPr/>
        <p:txBody>
          <a:bodyPr/>
          <a:lstStyle/>
          <a:p>
            <a:r>
              <a:rPr lang="en-US" noProof="0" dirty="0"/>
              <a:t>Add a footer</a:t>
            </a:r>
          </a:p>
        </p:txBody>
      </p:sp>
      <p:sp>
        <p:nvSpPr>
          <p:cNvPr id="6" name="Slide Number Placeholder 5"/>
          <p:cNvSpPr>
            <a:spLocks noGrp="1"/>
          </p:cNvSpPr>
          <p:nvPr>
            <p:ph type="sldNum" sz="quarter" idx="33"/>
          </p:nvPr>
        </p:nvSpPr>
        <p:spPr/>
        <p:txBody>
          <a:bodyPr/>
          <a:lstStyle/>
          <a:p>
            <a:fld id="{19B51A1E-902D-48AF-9020-955120F399B6}" type="slidenum">
              <a:rPr lang="en-US" noProof="0" smtClean="0"/>
              <a:t>‹#›</a:t>
            </a:fld>
            <a:endParaRPr lang="en-US" noProof="0"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6"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7"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8"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9"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presentation title</a:t>
            </a:r>
          </a:p>
        </p:txBody>
      </p:sp>
      <p:sp>
        <p:nvSpPr>
          <p:cNvPr id="3" name="Subtitle 2"/>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8"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9"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0"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p>
        </p:txBody>
      </p:sp>
      <p:sp>
        <p:nvSpPr>
          <p:cNvPr id="3" name="Subtitle 2"/>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p:cNvSpPr>
            <a:spLocks noGrp="1"/>
          </p:cNvSpPr>
          <p:nvPr>
            <p:ph type="ftr" sz="quarter" idx="11"/>
          </p:nvPr>
        </p:nvSpPr>
        <p:spPr/>
        <p:txBody>
          <a:bodyPr/>
          <a:lstStyle/>
          <a:p>
            <a:r>
              <a:rPr lang="en-US" noProof="0" dirty="0"/>
              <a:t>Add a footer</a:t>
            </a:r>
          </a:p>
        </p:txBody>
      </p:sp>
      <p:sp>
        <p:nvSpPr>
          <p:cNvPr id="5" name="Slide Number Placeholder 4"/>
          <p:cNvSpPr>
            <a:spLocks noGrp="1"/>
          </p:cNvSpPr>
          <p:nvPr>
            <p:ph type="sldNum" sz="quarter" idx="12"/>
          </p:nvPr>
        </p:nvSpPr>
        <p:spPr/>
        <p:txBody>
          <a:bodyPr/>
          <a:lstStyle/>
          <a:p>
            <a:fld id="{19B51A1E-902D-48AF-9020-955120F399B6}" type="slidenum">
              <a:rPr lang="en-US" noProof="0" smtClean="0"/>
              <a:t>‹#›</a:t>
            </a:fld>
            <a:endParaRPr lang="en-US" noProof="0"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9"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0"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2"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p:cNvSpPr>
            <a:spLocks noGrp="1"/>
          </p:cNvSpPr>
          <p:nvPr>
            <p:ph type="ftr" sz="quarter" idx="12"/>
          </p:nvPr>
        </p:nvSpPr>
        <p:spPr/>
        <p:txBody>
          <a:bodyPr/>
          <a:lstStyle/>
          <a:p>
            <a:r>
              <a:rPr lang="en-US" noProof="0" dirty="0"/>
              <a:t>Add a footer</a:t>
            </a:r>
          </a:p>
        </p:txBody>
      </p:sp>
      <p:sp>
        <p:nvSpPr>
          <p:cNvPr id="5" name="Slide Number Placeholder 4"/>
          <p:cNvSpPr>
            <a:spLocks noGrp="1"/>
          </p:cNvSpPr>
          <p:nvPr>
            <p:ph type="sldNum" sz="quarter" idx="33"/>
          </p:nvPr>
        </p:nvSpPr>
        <p:spPr/>
        <p:txBody>
          <a:bodyPr/>
          <a:lstStyle/>
          <a:p>
            <a:fld id="{19B51A1E-902D-48AF-9020-955120F399B6}" type="slidenum">
              <a:rPr lang="en-US" noProof="0" smtClean="0"/>
              <a:t>‹#›</a:t>
            </a:fld>
            <a:endParaRPr lang="en-US" noProof="0"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0"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2"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3"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4"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p:cNvSpPr>
            <a:spLocks noGrp="1"/>
          </p:cNvSpPr>
          <p:nvPr>
            <p:ph type="ftr" sz="quarter" idx="13"/>
          </p:nvPr>
        </p:nvSpPr>
        <p:spPr/>
        <p:txBody>
          <a:bodyPr/>
          <a:lstStyle/>
          <a:p>
            <a:r>
              <a:rPr lang="en-US" noProof="0" dirty="0"/>
              <a:t>Add a footer</a:t>
            </a:r>
          </a:p>
        </p:txBody>
      </p:sp>
      <p:sp>
        <p:nvSpPr>
          <p:cNvPr id="5" name="Slide Number Placeholder 4"/>
          <p:cNvSpPr>
            <a:spLocks noGrp="1"/>
          </p:cNvSpPr>
          <p:nvPr>
            <p:ph type="sldNum" sz="quarter" idx="33"/>
          </p:nvPr>
        </p:nvSpPr>
        <p:spPr/>
        <p:txBody>
          <a:bodyPr/>
          <a:lstStyle/>
          <a:p>
            <a:fld id="{19B51A1E-902D-48AF-9020-955120F399B6}" type="slidenum">
              <a:rPr lang="en-US" noProof="0" smtClean="0"/>
              <a:t>‹#›</a:t>
            </a:fld>
            <a:endParaRPr lang="en-US" noProof="0" dirty="0"/>
          </a:p>
        </p:txBody>
      </p:sp>
      <p:sp>
        <p:nvSpPr>
          <p:cNvPr id="9" name="Content Placeholder 3"/>
          <p:cNvSpPr>
            <a:spLocks noGrp="1"/>
          </p:cNvSpPr>
          <p:nvPr>
            <p:ph sz="half" idx="2"/>
          </p:nvPr>
        </p:nvSpPr>
        <p:spPr>
          <a:xfrm>
            <a:off x="6299886" y="1511250"/>
            <a:ext cx="5460114" cy="4665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2"/>
          <p:cNvSpPr>
            <a:spLocks noGrp="1"/>
          </p:cNvSpPr>
          <p:nvPr>
            <p:ph sz="half" idx="1"/>
          </p:nvPr>
        </p:nvSpPr>
        <p:spPr>
          <a:xfrm>
            <a:off x="456816" y="1511250"/>
            <a:ext cx="5460114" cy="4665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2"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3"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4"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p:cNvSpPr>
            <a:spLocks noGrp="1"/>
          </p:cNvSpPr>
          <p:nvPr>
            <p:ph type="ftr" sz="quarter" idx="13"/>
          </p:nvPr>
        </p:nvSpPr>
        <p:spPr/>
        <p:txBody>
          <a:bodyPr/>
          <a:lstStyle/>
          <a:p>
            <a:r>
              <a:rPr lang="en-US" noProof="0" dirty="0"/>
              <a:t>Add a footer</a:t>
            </a:r>
          </a:p>
        </p:txBody>
      </p:sp>
      <p:sp>
        <p:nvSpPr>
          <p:cNvPr id="5" name="Slide Number Placeholder 4"/>
          <p:cNvSpPr>
            <a:spLocks noGrp="1"/>
          </p:cNvSpPr>
          <p:nvPr>
            <p:ph type="sldNum" sz="quarter" idx="33"/>
          </p:nvPr>
        </p:nvSpPr>
        <p:spPr/>
        <p:txBody>
          <a:bodyPr/>
          <a:lstStyle/>
          <a:p>
            <a:fld id="{19B51A1E-902D-48AF-9020-955120F399B6}" type="slidenum">
              <a:rPr lang="en-US" noProof="0" smtClean="0"/>
              <a:t>‹#›</a:t>
            </a:fld>
            <a:endParaRPr lang="en-US" noProof="0" dirty="0"/>
          </a:p>
        </p:txBody>
      </p:sp>
      <p:sp>
        <p:nvSpPr>
          <p:cNvPr id="15" name="Text Placeholder 2"/>
          <p:cNvSpPr>
            <a:spLocks noGrp="1"/>
          </p:cNvSpPr>
          <p:nvPr>
            <p:ph type="body" idx="1"/>
          </p:nvPr>
        </p:nvSpPr>
        <p:spPr>
          <a:xfrm>
            <a:off x="431800" y="1511250"/>
            <a:ext cx="548493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8" name="Text Placeholder 4"/>
          <p:cNvSpPr>
            <a:spLocks noGrp="1"/>
          </p:cNvSpPr>
          <p:nvPr>
            <p:ph type="body" sz="quarter" idx="3"/>
          </p:nvPr>
        </p:nvSpPr>
        <p:spPr>
          <a:xfrm>
            <a:off x="6339334" y="1518287"/>
            <a:ext cx="542066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p:cNvSpPr>
            <a:spLocks noGrp="1"/>
          </p:cNvSpPr>
          <p:nvPr>
            <p:ph sz="quarter" idx="4"/>
          </p:nvPr>
        </p:nvSpPr>
        <p:spPr>
          <a:xfrm>
            <a:off x="6339334" y="2486989"/>
            <a:ext cx="5432666" cy="3702674"/>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 name="Content Placeholder 3"/>
          <p:cNvSpPr>
            <a:spLocks noGrp="1"/>
          </p:cNvSpPr>
          <p:nvPr>
            <p:ph sz="half" idx="2"/>
          </p:nvPr>
        </p:nvSpPr>
        <p:spPr>
          <a:xfrm>
            <a:off x="431800" y="2486989"/>
            <a:ext cx="5491215" cy="3702674"/>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0"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2"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3"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4"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US" noProof="0"/>
              <a:t>Click to edit page title</a:t>
            </a:r>
          </a:p>
        </p:txBody>
      </p:sp>
      <p:sp>
        <p:nvSpPr>
          <p:cNvPr id="4" name="Footer Placeholder 3"/>
          <p:cNvSpPr>
            <a:spLocks noGrp="1"/>
          </p:cNvSpPr>
          <p:nvPr>
            <p:ph type="ftr" sz="quarter" idx="13"/>
          </p:nvPr>
        </p:nvSpPr>
        <p:spPr/>
        <p:txBody>
          <a:bodyPr/>
          <a:lstStyle/>
          <a:p>
            <a:r>
              <a:rPr lang="en-US" noProof="0" dirty="0"/>
              <a:t>Add a footer</a:t>
            </a:r>
          </a:p>
        </p:txBody>
      </p:sp>
      <p:sp>
        <p:nvSpPr>
          <p:cNvPr id="5" name="Slide Number Placeholder 4"/>
          <p:cNvSpPr>
            <a:spLocks noGrp="1"/>
          </p:cNvSpPr>
          <p:nvPr>
            <p:ph type="sldNum" sz="quarter" idx="33"/>
          </p:nvPr>
        </p:nvSpPr>
        <p:spPr/>
        <p:txBody>
          <a:bodyPr/>
          <a:lstStyle/>
          <a:p>
            <a:fld id="{19B51A1E-902D-48AF-9020-955120F399B6}" type="slidenum">
              <a:rPr lang="en-US" noProof="0" smtClean="0"/>
              <a:t>‹#›</a:t>
            </a:fld>
            <a:endParaRPr lang="en-US" noProof="0" dirty="0"/>
          </a:p>
        </p:txBody>
      </p:sp>
      <p:sp>
        <p:nvSpPr>
          <p:cNvPr id="20" name="Text Placeholder 3"/>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1" name="Content Placeholder 2"/>
          <p:cNvSpPr>
            <a:spLocks noGrp="1"/>
          </p:cNvSpPr>
          <p:nvPr>
            <p:ph idx="1"/>
          </p:nvPr>
        </p:nvSpPr>
        <p:spPr>
          <a:xfrm>
            <a:off x="5183188" y="431999"/>
            <a:ext cx="6544468" cy="5513889"/>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0"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2"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3"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4"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US" noProof="0"/>
              <a:t>Click to edit page title</a:t>
            </a:r>
          </a:p>
        </p:txBody>
      </p:sp>
      <p:sp>
        <p:nvSpPr>
          <p:cNvPr id="4" name="Footer Placeholder 3"/>
          <p:cNvSpPr>
            <a:spLocks noGrp="1"/>
          </p:cNvSpPr>
          <p:nvPr>
            <p:ph type="ftr" sz="quarter" idx="13"/>
          </p:nvPr>
        </p:nvSpPr>
        <p:spPr/>
        <p:txBody>
          <a:bodyPr/>
          <a:lstStyle/>
          <a:p>
            <a:r>
              <a:rPr lang="en-US" noProof="0" dirty="0"/>
              <a:t>Add a footer</a:t>
            </a:r>
          </a:p>
        </p:txBody>
      </p:sp>
      <p:sp>
        <p:nvSpPr>
          <p:cNvPr id="5" name="Slide Number Placeholder 4"/>
          <p:cNvSpPr>
            <a:spLocks noGrp="1"/>
          </p:cNvSpPr>
          <p:nvPr>
            <p:ph type="sldNum" sz="quarter" idx="33"/>
          </p:nvPr>
        </p:nvSpPr>
        <p:spPr/>
        <p:txBody>
          <a:bodyPr/>
          <a:lstStyle/>
          <a:p>
            <a:fld id="{19B51A1E-902D-48AF-9020-955120F399B6}" type="slidenum">
              <a:rPr lang="en-US" noProof="0" smtClean="0"/>
              <a:t>‹#›</a:t>
            </a:fld>
            <a:endParaRPr lang="en-US" noProof="0" dirty="0"/>
          </a:p>
        </p:txBody>
      </p:sp>
      <p:sp>
        <p:nvSpPr>
          <p:cNvPr id="20" name="Text Placeholder 3"/>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6" name="Picture Placeholder 2"/>
          <p:cNvSpPr>
            <a:spLocks noGrp="1"/>
          </p:cNvSpPr>
          <p:nvPr>
            <p:ph type="pic" idx="1"/>
          </p:nvPr>
        </p:nvSpPr>
        <p:spPr>
          <a:xfrm>
            <a:off x="5183188" y="431999"/>
            <a:ext cx="6544468" cy="5513889"/>
          </a:xfrm>
          <a:prstGeom prst="roundRect">
            <a:avLst>
              <a:gd name="adj" fmla="val 5554"/>
            </a:avLst>
          </a:prstGeom>
        </p:spPr>
        <p:txBody>
          <a:bodyPr vert="horz" wrap="square" lIns="0" tIns="0" rIns="0" bIns="0" rtlCol="0" anchor="ctr">
            <a:noAutofit/>
          </a:bodyPr>
          <a:lstStyle>
            <a:lvl1pPr>
              <a:defRPr lang="en-US" sz="1200" i="1" dirty="0">
                <a:latin typeface="Times New Roman" panose="02020603050405020304" pitchFamily="18" charset="0"/>
                <a:cs typeface="Times New Roman" panose="02020603050405020304" pitchFamily="18" charset="0"/>
              </a:defRPr>
            </a:lvl1pPr>
          </a:lstStyle>
          <a:p>
            <a:pPr marL="0" lvl="0" indent="0" algn="ctr">
              <a:buNone/>
            </a:pPr>
            <a:r>
              <a:rPr lang="en-US" noProof="0"/>
              <a:t>Click icon to add picture</a:t>
            </a:r>
            <a:endParaRPr lang="en-US"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21" name="Picture Placeholder 20"/>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p>
        </p:txBody>
      </p:sp>
      <p:sp>
        <p:nvSpPr>
          <p:cNvPr id="2" name="Title 1"/>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presentation title</a:t>
            </a:r>
          </a:p>
        </p:txBody>
      </p:sp>
      <p:sp>
        <p:nvSpPr>
          <p:cNvPr id="3" name="Subtitle 2"/>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5"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6"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7"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8"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Footer Placeholder 1"/>
          <p:cNvSpPr>
            <a:spLocks noGrp="1"/>
          </p:cNvSpPr>
          <p:nvPr>
            <p:ph type="ftr" sz="quarter" idx="12"/>
          </p:nvPr>
        </p:nvSpPr>
        <p:spPr/>
        <p:txBody>
          <a:bodyPr/>
          <a:lstStyle/>
          <a:p>
            <a:r>
              <a:rPr lang="en-US" noProof="0" dirty="0"/>
              <a:t>Add a footer</a:t>
            </a:r>
          </a:p>
        </p:txBody>
      </p:sp>
      <p:sp>
        <p:nvSpPr>
          <p:cNvPr id="3" name="Slide Number Placeholder 2"/>
          <p:cNvSpPr>
            <a:spLocks noGrp="1"/>
          </p:cNvSpPr>
          <p:nvPr>
            <p:ph type="sldNum" sz="quarter" idx="13"/>
          </p:nvPr>
        </p:nvSpPr>
        <p:spPr>
          <a:xfrm>
            <a:off x="11727656" y="6277243"/>
            <a:ext cx="464344" cy="400188"/>
          </a:xfrm>
        </p:spPr>
        <p:txBody>
          <a:bodyPr/>
          <a:lstStyle/>
          <a:p>
            <a:fld id="{19B51A1E-902D-48AF-9020-955120F399B6}" type="slidenum">
              <a:rPr lang="en-US" noProof="0" smtClean="0"/>
              <a:t>‹#›</a:t>
            </a:fld>
            <a:endParaRPr lang="en-US" noProof="0" dirty="0"/>
          </a:p>
        </p:txBody>
      </p:sp>
      <p:sp>
        <p:nvSpPr>
          <p:cNvPr id="9" name="Title 8"/>
          <p:cNvSpPr>
            <a:spLocks noGrp="1"/>
          </p:cNvSpPr>
          <p:nvPr>
            <p:ph type="title"/>
          </p:nvPr>
        </p:nvSpPr>
        <p:spPr/>
        <p:txBody>
          <a:bodyPr/>
          <a:lstStyle/>
          <a:p>
            <a:r>
              <a:rPr lang="en-US" noProof="0"/>
              <a:t>Click to edit Master title style</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5"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6"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7"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8"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Footer Placeholder 1"/>
          <p:cNvSpPr>
            <a:spLocks noGrp="1"/>
          </p:cNvSpPr>
          <p:nvPr>
            <p:ph type="ftr" sz="quarter" idx="12"/>
          </p:nvPr>
        </p:nvSpPr>
        <p:spPr/>
        <p:txBody>
          <a:bodyPr/>
          <a:lstStyle/>
          <a:p>
            <a:r>
              <a:rPr lang="en-US" noProof="0" dirty="0"/>
              <a:t>Add a footer</a:t>
            </a:r>
          </a:p>
        </p:txBody>
      </p:sp>
      <p:sp>
        <p:nvSpPr>
          <p:cNvPr id="3" name="Slide Number Placeholder 2"/>
          <p:cNvSpPr>
            <a:spLocks noGrp="1"/>
          </p:cNvSpPr>
          <p:nvPr>
            <p:ph type="sldNum" sz="quarter" idx="13"/>
          </p:nvPr>
        </p:nvSpPr>
        <p:spPr>
          <a:xfrm>
            <a:off x="11727656" y="6277243"/>
            <a:ext cx="464344" cy="400188"/>
          </a:xfrm>
        </p:spPr>
        <p:txBody>
          <a:bodyPr/>
          <a:lstStyle/>
          <a:p>
            <a:fld id="{19B51A1E-902D-48AF-9020-955120F399B6}" type="slidenum">
              <a:rPr lang="en-US" noProof="0" smtClean="0"/>
              <a:t>‹#›</a:t>
            </a:fld>
            <a:endParaRPr lang="en-US" noProof="0" dirty="0"/>
          </a:p>
        </p:txBody>
      </p:sp>
      <p:sp>
        <p:nvSpPr>
          <p:cNvPr id="9" name="Title 8"/>
          <p:cNvSpPr>
            <a:spLocks noGrp="1"/>
          </p:cNvSpPr>
          <p:nvPr>
            <p:ph type="title"/>
          </p:nvPr>
        </p:nvSpPr>
        <p:spPr/>
        <p:txBody>
          <a:bodyPr/>
          <a:lstStyle/>
          <a:p>
            <a:r>
              <a:rPr lang="en-US" noProof="0"/>
              <a:t>Click to edit Master title style</a:t>
            </a:r>
          </a:p>
        </p:txBody>
      </p:sp>
      <p:sp>
        <p:nvSpPr>
          <p:cNvPr id="11" name="Text Placeholder 10"/>
          <p:cNvSpPr>
            <a:spLocks noGrp="1"/>
          </p:cNvSpPr>
          <p:nvPr>
            <p:ph type="body" sz="quarter" idx="14"/>
          </p:nvPr>
        </p:nvSpPr>
        <p:spPr>
          <a:xfrm>
            <a:off x="1578017" y="2169005"/>
            <a:ext cx="9035966" cy="2519990"/>
          </a:xfrm>
        </p:spPr>
        <p:txBody>
          <a:bodyPr anchor="ctr"/>
          <a:lstStyle>
            <a:lvl1pPr marL="0" indent="0" algn="ctr">
              <a:buNone/>
              <a:defRPr sz="6000"/>
            </a:lvl1pPr>
            <a:lvl2pPr marL="266700" indent="0">
              <a:buNone/>
              <a:defRPr/>
            </a:lvl2pPr>
          </a:lstStyle>
          <a:p>
            <a:pPr lvl="0"/>
            <a:r>
              <a:rPr lang="en-US" noProof="0"/>
              <a:t>Click to edit Master text styles</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5"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6"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7"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8"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Footer Placeholder 1"/>
          <p:cNvSpPr>
            <a:spLocks noGrp="1"/>
          </p:cNvSpPr>
          <p:nvPr>
            <p:ph type="ftr" sz="quarter" idx="12"/>
          </p:nvPr>
        </p:nvSpPr>
        <p:spPr/>
        <p:txBody>
          <a:bodyPr/>
          <a:lstStyle/>
          <a:p>
            <a:r>
              <a:rPr lang="en-US" noProof="0" dirty="0"/>
              <a:t>Add a footer</a:t>
            </a:r>
          </a:p>
        </p:txBody>
      </p:sp>
      <p:sp>
        <p:nvSpPr>
          <p:cNvPr id="3" name="Slide Number Placeholder 2"/>
          <p:cNvSpPr>
            <a:spLocks noGrp="1"/>
          </p:cNvSpPr>
          <p:nvPr>
            <p:ph type="sldNum" sz="quarter" idx="13"/>
          </p:nvPr>
        </p:nvSpPr>
        <p:spPr>
          <a:xfrm>
            <a:off x="11727656" y="6277243"/>
            <a:ext cx="464344" cy="400188"/>
          </a:xfrm>
        </p:spPr>
        <p:txBody>
          <a:bodyPr/>
          <a:lstStyle/>
          <a:p>
            <a:fld id="{19B51A1E-902D-48AF-9020-955120F399B6}" type="slidenum">
              <a:rPr lang="en-US" noProof="0" smtClean="0"/>
              <a:t>‹#›</a:t>
            </a:fld>
            <a:endParaRPr lang="en-US"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p>
        </p:txBody>
      </p:sp>
      <p:sp>
        <p:nvSpPr>
          <p:cNvPr id="2" name="Title 1"/>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p>
        </p:txBody>
      </p:sp>
      <p:sp>
        <p:nvSpPr>
          <p:cNvPr id="3" name="Subtitle 2"/>
          <p:cNvSpPr>
            <a:spLocks noGrp="1"/>
          </p:cNvSpPr>
          <p:nvPr>
            <p:ph type="subTitle" idx="1"/>
          </p:nvPr>
        </p:nvSpPr>
        <p:spPr>
          <a:xfrm>
            <a:off x="7607300" y="43868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p:cNvSpPr>
            <a:spLocks noGrp="1"/>
          </p:cNvSpPr>
          <p:nvPr>
            <p:ph type="ftr" sz="quarter" idx="11"/>
          </p:nvPr>
        </p:nvSpPr>
        <p:spPr/>
        <p:txBody>
          <a:bodyPr/>
          <a:lstStyle/>
          <a:p>
            <a:r>
              <a:rPr lang="en-US" noProof="0" dirty="0"/>
              <a:t>Add a footer</a:t>
            </a:r>
          </a:p>
        </p:txBody>
      </p:sp>
      <p:sp>
        <p:nvSpPr>
          <p:cNvPr id="5" name="Slide Number Placeholder 4"/>
          <p:cNvSpPr>
            <a:spLocks noGrp="1"/>
          </p:cNvSpPr>
          <p:nvPr>
            <p:ph type="sldNum" sz="quarter" idx="12"/>
          </p:nvPr>
        </p:nvSpPr>
        <p:spPr/>
        <p:txBody>
          <a:bodyPr/>
          <a:lstStyle/>
          <a:p>
            <a:fld id="{19B51A1E-902D-48AF-9020-955120F399B6}" type="slidenum">
              <a:rPr lang="en-US" noProof="0" smtClean="0"/>
              <a:t>‹#›</a:t>
            </a:fld>
            <a:endParaRPr lang="en-US"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2" name="Picture Placeholder 11"/>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p>
        </p:txBody>
      </p:sp>
      <p:sp>
        <p:nvSpPr>
          <p:cNvPr id="2" name="Title 1"/>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p>
        </p:txBody>
      </p:sp>
      <p:sp>
        <p:nvSpPr>
          <p:cNvPr id="3" name="Subtitle 2"/>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p:cNvSpPr>
            <a:spLocks noGrp="1"/>
          </p:cNvSpPr>
          <p:nvPr>
            <p:ph type="ftr" sz="quarter" idx="11"/>
          </p:nvPr>
        </p:nvSpPr>
        <p:spPr/>
        <p:txBody>
          <a:bodyPr/>
          <a:lstStyle/>
          <a:p>
            <a:r>
              <a:rPr lang="en-US" noProof="0" dirty="0"/>
              <a:t>Add a footer</a:t>
            </a:r>
          </a:p>
        </p:txBody>
      </p:sp>
      <p:sp>
        <p:nvSpPr>
          <p:cNvPr id="5" name="Slide Number Placeholder 4"/>
          <p:cNvSpPr>
            <a:spLocks noGrp="1"/>
          </p:cNvSpPr>
          <p:nvPr>
            <p:ph type="sldNum" sz="quarter" idx="12"/>
          </p:nvPr>
        </p:nvSpPr>
        <p:spPr/>
        <p:txBody>
          <a:bodyPr/>
          <a:lstStyle/>
          <a:p>
            <a:fld id="{19B51A1E-902D-48AF-9020-955120F399B6}" type="slidenum">
              <a:rPr lang="en-US" noProof="0" smtClean="0"/>
              <a:t>‹#›</a:t>
            </a:fld>
            <a:endParaRPr lang="en-US"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p:cNvSpPr>
            <a:spLocks noGrp="1"/>
          </p:cNvSpPr>
          <p:nvPr>
            <p:ph type="ftr" sz="quarter" idx="13"/>
          </p:nvPr>
        </p:nvSpPr>
        <p:spPr/>
        <p:txBody>
          <a:bodyPr/>
          <a:lstStyle/>
          <a:p>
            <a:r>
              <a:rPr lang="en-US" noProof="0" dirty="0"/>
              <a:t>Add a footer</a:t>
            </a:r>
          </a:p>
        </p:txBody>
      </p:sp>
      <p:sp>
        <p:nvSpPr>
          <p:cNvPr id="5" name="Slide Number Placeholder 4"/>
          <p:cNvSpPr>
            <a:spLocks noGrp="1"/>
          </p:cNvSpPr>
          <p:nvPr>
            <p:ph type="sldNum" sz="quarter" idx="33"/>
          </p:nvPr>
        </p:nvSpPr>
        <p:spPr/>
        <p:txBody>
          <a:bodyPr/>
          <a:lstStyle/>
          <a:p>
            <a:fld id="{19B51A1E-902D-48AF-9020-955120F399B6}" type="slidenum">
              <a:rPr lang="en-US" noProof="0" smtClean="0"/>
              <a:t>‹#›</a:t>
            </a:fld>
            <a:endParaRPr lang="en-US"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13" name="Picture Placeholder 12"/>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p>
        </p:txBody>
      </p:sp>
      <p:sp>
        <p:nvSpPr>
          <p:cNvPr id="2" name="Title 1"/>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p:cNvSpPr>
            <a:spLocks noGrp="1"/>
          </p:cNvSpPr>
          <p:nvPr>
            <p:ph type="ftr" sz="quarter" idx="13"/>
          </p:nvPr>
        </p:nvSpPr>
        <p:spPr/>
        <p:txBody>
          <a:bodyPr/>
          <a:lstStyle/>
          <a:p>
            <a:r>
              <a:rPr lang="en-US" noProof="0" dirty="0"/>
              <a:t>Add a footer</a:t>
            </a:r>
          </a:p>
        </p:txBody>
      </p:sp>
      <p:sp>
        <p:nvSpPr>
          <p:cNvPr id="5" name="Slide Number Placeholder 4"/>
          <p:cNvSpPr>
            <a:spLocks noGrp="1"/>
          </p:cNvSpPr>
          <p:nvPr>
            <p:ph type="sldNum" sz="quarter" idx="33"/>
          </p:nvPr>
        </p:nvSpPr>
        <p:spPr/>
        <p:txBody>
          <a:bodyPr/>
          <a:lstStyle/>
          <a:p>
            <a:fld id="{19B51A1E-902D-48AF-9020-955120F399B6}" type="slidenum">
              <a:rPr lang="en-US" noProof="0" smtClean="0"/>
              <a:t>‹#›</a:t>
            </a:fld>
            <a:endParaRPr lang="en-US"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p:cNvSpPr>
            <a:spLocks noGrp="1"/>
          </p:cNvSpPr>
          <p:nvPr>
            <p:ph type="ftr" sz="quarter" idx="13"/>
          </p:nvPr>
        </p:nvSpPr>
        <p:spPr/>
        <p:txBody>
          <a:bodyPr/>
          <a:lstStyle/>
          <a:p>
            <a:r>
              <a:rPr lang="en-US" noProof="0" dirty="0"/>
              <a:t>Add a footer</a:t>
            </a:r>
          </a:p>
        </p:txBody>
      </p:sp>
      <p:sp>
        <p:nvSpPr>
          <p:cNvPr id="5" name="Slide Number Placeholder 4"/>
          <p:cNvSpPr>
            <a:spLocks noGrp="1"/>
          </p:cNvSpPr>
          <p:nvPr>
            <p:ph type="sldNum" sz="quarter" idx="33"/>
          </p:nvPr>
        </p:nvSpPr>
        <p:spPr/>
        <p:txBody>
          <a:bodyPr/>
          <a:lstStyle/>
          <a:p>
            <a:fld id="{19B51A1E-902D-48AF-9020-955120F399B6}" type="slidenum">
              <a:rPr lang="en-US" noProof="0" smtClean="0"/>
              <a:t>‹#›</a:t>
            </a:fld>
            <a:endParaRPr lang="en-US" noProof="0" dirty="0"/>
          </a:p>
        </p:txBody>
      </p:sp>
      <p:sp>
        <p:nvSpPr>
          <p:cNvPr id="8" name="Picture Placeholder 7"/>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9" name="Picture Placeholder 8"/>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10"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3"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4"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5"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mparison Left Placeholder 1"/>
          <p:cNvSpPr>
            <a:spLocks noGrp="1"/>
          </p:cNvSpPr>
          <p:nvPr>
            <p:ph type="body" idx="1"/>
          </p:nvPr>
        </p:nvSpPr>
        <p:spPr>
          <a:xfrm>
            <a:off x="432000" y="1515834"/>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p:cNvSpPr>
            <a:spLocks noGrp="1"/>
          </p:cNvSpPr>
          <p:nvPr>
            <p:ph sz="half" idx="2"/>
          </p:nvPr>
        </p:nvSpPr>
        <p:spPr>
          <a:xfrm>
            <a:off x="432000" y="2023668"/>
            <a:ext cx="5472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mparison Left Placeholder 2"/>
          <p:cNvSpPr>
            <a:spLocks noGrp="1"/>
          </p:cNvSpPr>
          <p:nvPr>
            <p:ph type="body" sz="quarter" idx="13"/>
          </p:nvPr>
        </p:nvSpPr>
        <p:spPr>
          <a:xfrm>
            <a:off x="6300000" y="1516359"/>
            <a:ext cx="5472000" cy="358775"/>
          </a:xfrm>
        </p:spPr>
        <p:txBody>
          <a:bodyPr/>
          <a:lstStyle>
            <a:lvl1pPr marL="0" indent="0">
              <a:buNone/>
              <a:defRPr sz="2400" b="1"/>
            </a:lvl1pPr>
          </a:lstStyle>
          <a:p>
            <a:pPr lvl="0"/>
            <a:r>
              <a:rPr lang="en-US" noProof="0"/>
              <a:t>Click to edit Master text styles</a:t>
            </a:r>
          </a:p>
        </p:txBody>
      </p:sp>
      <p:sp>
        <p:nvSpPr>
          <p:cNvPr id="8" name="Text Placeholder 4"/>
          <p:cNvSpPr>
            <a:spLocks noGrp="1"/>
          </p:cNvSpPr>
          <p:nvPr>
            <p:ph type="body" sz="quarter" idx="12"/>
          </p:nvPr>
        </p:nvSpPr>
        <p:spPr>
          <a:xfrm>
            <a:off x="6299887" y="2020359"/>
            <a:ext cx="5472113" cy="4170891"/>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p:cNvSpPr>
            <a:spLocks noGrp="1"/>
          </p:cNvSpPr>
          <p:nvPr>
            <p:ph type="ftr" sz="quarter" idx="14"/>
          </p:nvPr>
        </p:nvSpPr>
        <p:spPr/>
        <p:txBody>
          <a:bodyPr/>
          <a:lstStyle/>
          <a:p>
            <a:r>
              <a:rPr lang="en-US" noProof="0" dirty="0"/>
              <a:t>Add a footer</a:t>
            </a:r>
          </a:p>
        </p:txBody>
      </p:sp>
      <p:sp>
        <p:nvSpPr>
          <p:cNvPr id="6" name="Slide Number Placeholder 5"/>
          <p:cNvSpPr>
            <a:spLocks noGrp="1"/>
          </p:cNvSpPr>
          <p:nvPr>
            <p:ph type="sldNum" sz="quarter" idx="33"/>
          </p:nvPr>
        </p:nvSpPr>
        <p:spPr/>
        <p:txBody>
          <a:bodyPr/>
          <a:lstStyle/>
          <a:p>
            <a:fld id="{19B51A1E-902D-48AF-9020-955120F399B6}" type="slidenum">
              <a:rPr lang="en-US" noProof="0" smtClean="0"/>
              <a:t>‹#›</a:t>
            </a:fld>
            <a:endParaRPr lang="en-US"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p:cNvSpPr>
            <a:spLocks noGrp="1"/>
          </p:cNvSpPr>
          <p:nvPr>
            <p:ph type="pic" sz="quarter" idx="14" hasCustomPrompt="1"/>
          </p:nvPr>
        </p:nvSpPr>
        <p:spPr>
          <a:xfrm>
            <a:off x="0" y="0"/>
            <a:ext cx="11771313" cy="619125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4" name="Footer Placeholder 3"/>
          <p:cNvSpPr>
            <a:spLocks noGrp="1"/>
          </p:cNvSpPr>
          <p:nvPr>
            <p:ph type="ftr" sz="quarter" idx="13"/>
          </p:nvPr>
        </p:nvSpPr>
        <p:spPr/>
        <p:txBody>
          <a:bodyPr/>
          <a:lstStyle/>
          <a:p>
            <a:r>
              <a:rPr lang="en-US" noProof="0" dirty="0"/>
              <a:t>Add a footer</a:t>
            </a:r>
          </a:p>
        </p:txBody>
      </p:sp>
      <p:sp>
        <p:nvSpPr>
          <p:cNvPr id="2" name="Slide Number Placeholder 1"/>
          <p:cNvSpPr>
            <a:spLocks noGrp="1"/>
          </p:cNvSpPr>
          <p:nvPr>
            <p:ph type="sldNum" sz="quarter" idx="15"/>
          </p:nvPr>
        </p:nvSpPr>
        <p:spPr/>
        <p:txBody>
          <a:bodyPr/>
          <a:lstStyle/>
          <a:p>
            <a:fld id="{19B51A1E-902D-48AF-9020-955120F399B6}" type="slidenum">
              <a:rPr lang="en-US" noProof="0" smtClean="0"/>
              <a:t>‹#›</a:t>
            </a:fld>
            <a:endParaRPr lang="en-US" noProof="0" dirty="0"/>
          </a:p>
        </p:txBody>
      </p:sp>
      <p:sp>
        <p:nvSpPr>
          <p:cNvPr id="6" name="Title 1"/>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anchor="t"/>
          <a:lstStyle>
            <a:lvl1pPr algn="l">
              <a:lnSpc>
                <a:spcPct val="100000"/>
              </a:lnSpc>
              <a:defRPr sz="1800" b="0" spc="0">
                <a:solidFill>
                  <a:schemeClr val="bg1">
                    <a:lumMod val="95000"/>
                  </a:schemeClr>
                </a:solidFill>
                <a:latin typeface="+mn-lt"/>
              </a:defRPr>
            </a:lvl1pPr>
          </a:lstStyle>
          <a:p>
            <a:r>
              <a:rPr lang="en-US" noProof="0"/>
              <a:t>Enter your caption</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Rectangle: Rounded Corners 24"/>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noProof="0"/>
              <a:t>Click to edit page title</a:t>
            </a:r>
          </a:p>
        </p:txBody>
      </p:sp>
      <p:sp>
        <p:nvSpPr>
          <p:cNvPr id="3" name="Text Placeholder 2"/>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fld id="{19B51A1E-902D-48AF-9020-955120F399B6}" type="slidenum">
              <a:rPr lang="en-US" noProof="0" smtClean="0"/>
              <a:t>‹#›</a:t>
            </a:fld>
            <a:endParaRPr lang="en-US" noProof="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11.xml"/><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logo with a lightning bolt in the middle&#10;&#10;Description automatically generated">
            <a:extLst>
              <a:ext uri="{FF2B5EF4-FFF2-40B4-BE49-F238E27FC236}">
                <a16:creationId xmlns:a16="http://schemas.microsoft.com/office/drawing/2014/main" id="{31F0155A-81F2-3A12-57F7-BCE96D900060}"/>
              </a:ext>
            </a:extLst>
          </p:cNvPr>
          <p:cNvPicPr>
            <a:picLocks noGrp="1" noChangeAspect="1"/>
          </p:cNvPicPr>
          <p:nvPr>
            <p:ph type="pic" sz="quarter" idx="10"/>
          </p:nvPr>
        </p:nvPicPr>
        <p:blipFill>
          <a:blip r:embed="rId2"/>
          <a:srcRect t="14224" r="1" b="21416"/>
          <a:stretch/>
        </p:blipFill>
        <p:spPr>
          <a:xfrm>
            <a:off x="-693338" y="-439896"/>
            <a:ext cx="10655455" cy="6857990"/>
          </a:xfrm>
          <a:noFill/>
        </p:spPr>
      </p:pic>
      <p:sp>
        <p:nvSpPr>
          <p:cNvPr id="3" name="Title 2">
            <a:extLst>
              <a:ext uri="{FF2B5EF4-FFF2-40B4-BE49-F238E27FC236}">
                <a16:creationId xmlns:a16="http://schemas.microsoft.com/office/drawing/2014/main" id="{A6672944-93B2-7253-B1C5-C970DD4CDACC}"/>
              </a:ext>
            </a:extLst>
          </p:cNvPr>
          <p:cNvSpPr>
            <a:spLocks noGrp="1"/>
          </p:cNvSpPr>
          <p:nvPr>
            <p:ph type="ctrTitle"/>
          </p:nvPr>
        </p:nvSpPr>
        <p:spPr>
          <a:xfrm>
            <a:off x="7509434" y="485650"/>
            <a:ext cx="4459766" cy="5805715"/>
          </a:xfrm>
        </p:spPr>
        <p:txBody>
          <a:bodyPr anchor="t">
            <a:normAutofit/>
          </a:bodyPr>
          <a:lstStyle/>
          <a:p>
            <a:r>
              <a:rPr lang="en-ZA" dirty="0"/>
              <a:t>Group Member  and Roles</a:t>
            </a:r>
          </a:p>
        </p:txBody>
      </p:sp>
      <p:sp>
        <p:nvSpPr>
          <p:cNvPr id="25" name="Text Placeholder 3">
            <a:extLst>
              <a:ext uri="{FF2B5EF4-FFF2-40B4-BE49-F238E27FC236}">
                <a16:creationId xmlns:a16="http://schemas.microsoft.com/office/drawing/2014/main" id="{62145398-C848-10E8-3143-276732A147D8}"/>
              </a:ext>
            </a:extLst>
          </p:cNvPr>
          <p:cNvSpPr>
            <a:spLocks noGrp="1"/>
          </p:cNvSpPr>
          <p:nvPr>
            <p:ph type="body" sz="quarter" idx="15"/>
          </p:nvPr>
        </p:nvSpPr>
        <p:spPr>
          <a:xfrm>
            <a:off x="7955032" y="1999131"/>
            <a:ext cx="4014169" cy="354963"/>
          </a:xfrm>
        </p:spPr>
        <p:txBody>
          <a:bodyPr/>
          <a:lstStyle/>
          <a:p>
            <a:r>
              <a:rPr lang="en-US" dirty="0"/>
              <a:t>Abongile Loyiso </a:t>
            </a:r>
            <a:r>
              <a:rPr lang="en-US" dirty="0" err="1"/>
              <a:t>Bakubaku</a:t>
            </a:r>
            <a:r>
              <a:rPr lang="en-US" dirty="0"/>
              <a:t> {Researcher}</a:t>
            </a:r>
          </a:p>
          <a:p>
            <a:endParaRPr lang="en-US" dirty="0"/>
          </a:p>
        </p:txBody>
      </p:sp>
      <p:sp>
        <p:nvSpPr>
          <p:cNvPr id="27" name="Text Placeholder 4">
            <a:extLst>
              <a:ext uri="{FF2B5EF4-FFF2-40B4-BE49-F238E27FC236}">
                <a16:creationId xmlns:a16="http://schemas.microsoft.com/office/drawing/2014/main" id="{01686896-1050-34D2-50DB-8EC876D2F26E}"/>
              </a:ext>
            </a:extLst>
          </p:cNvPr>
          <p:cNvSpPr>
            <a:spLocks noGrp="1"/>
          </p:cNvSpPr>
          <p:nvPr>
            <p:ph type="body" sz="quarter" idx="16"/>
          </p:nvPr>
        </p:nvSpPr>
        <p:spPr>
          <a:xfrm>
            <a:off x="7955032" y="2470489"/>
            <a:ext cx="4014169" cy="354963"/>
          </a:xfrm>
        </p:spPr>
        <p:txBody>
          <a:bodyPr/>
          <a:lstStyle/>
          <a:p>
            <a:r>
              <a:rPr lang="en-US" dirty="0"/>
              <a:t>Yanga </a:t>
            </a:r>
            <a:r>
              <a:rPr lang="en-US" dirty="0" err="1"/>
              <a:t>Ngqolana</a:t>
            </a:r>
            <a:r>
              <a:rPr lang="en-US" dirty="0"/>
              <a:t>  {Researcher}</a:t>
            </a:r>
          </a:p>
          <a:p>
            <a:endParaRPr lang="en-US" dirty="0"/>
          </a:p>
        </p:txBody>
      </p:sp>
      <p:sp>
        <p:nvSpPr>
          <p:cNvPr id="29" name="Text Placeholder 5">
            <a:extLst>
              <a:ext uri="{FF2B5EF4-FFF2-40B4-BE49-F238E27FC236}">
                <a16:creationId xmlns:a16="http://schemas.microsoft.com/office/drawing/2014/main" id="{8286F635-9216-8AF5-D49E-810E6CA554AA}"/>
              </a:ext>
            </a:extLst>
          </p:cNvPr>
          <p:cNvSpPr>
            <a:spLocks noGrp="1"/>
          </p:cNvSpPr>
          <p:nvPr>
            <p:ph type="body" sz="quarter" idx="17"/>
          </p:nvPr>
        </p:nvSpPr>
        <p:spPr>
          <a:xfrm>
            <a:off x="7955031" y="2922209"/>
            <a:ext cx="3936348" cy="354963"/>
          </a:xfrm>
        </p:spPr>
        <p:txBody>
          <a:bodyPr/>
          <a:lstStyle/>
          <a:p>
            <a:r>
              <a:rPr lang="en-US" dirty="0"/>
              <a:t> Mbuso Cosby </a:t>
            </a:r>
            <a:r>
              <a:rPr lang="en-US" dirty="0" err="1"/>
              <a:t>Ubisi</a:t>
            </a:r>
            <a:r>
              <a:rPr lang="en-US" dirty="0"/>
              <a:t> {Technical}</a:t>
            </a:r>
          </a:p>
          <a:p>
            <a:endParaRPr lang="en-US" dirty="0"/>
          </a:p>
        </p:txBody>
      </p:sp>
      <p:sp>
        <p:nvSpPr>
          <p:cNvPr id="31" name="Text Placeholder 6">
            <a:extLst>
              <a:ext uri="{FF2B5EF4-FFF2-40B4-BE49-F238E27FC236}">
                <a16:creationId xmlns:a16="http://schemas.microsoft.com/office/drawing/2014/main" id="{3DA3CCB9-BE6E-9A51-5A4E-828F88FC66D0}"/>
              </a:ext>
            </a:extLst>
          </p:cNvPr>
          <p:cNvSpPr>
            <a:spLocks noGrp="1"/>
          </p:cNvSpPr>
          <p:nvPr>
            <p:ph type="body" sz="quarter" idx="18"/>
          </p:nvPr>
        </p:nvSpPr>
        <p:spPr>
          <a:xfrm>
            <a:off x="7955031" y="3378780"/>
            <a:ext cx="4014169" cy="354963"/>
          </a:xfrm>
        </p:spPr>
        <p:txBody>
          <a:bodyPr/>
          <a:lstStyle/>
          <a:p>
            <a:r>
              <a:rPr lang="en-US" dirty="0" err="1"/>
              <a:t>Sange</a:t>
            </a:r>
            <a:r>
              <a:rPr lang="en-US" dirty="0"/>
              <a:t> </a:t>
            </a:r>
            <a:r>
              <a:rPr lang="en-US" dirty="0" err="1"/>
              <a:t>Lugalo</a:t>
            </a:r>
            <a:r>
              <a:rPr lang="en-US" dirty="0"/>
              <a:t> {Technical}</a:t>
            </a:r>
          </a:p>
          <a:p>
            <a:endParaRPr lang="en-US" dirty="0"/>
          </a:p>
        </p:txBody>
      </p:sp>
      <p:sp>
        <p:nvSpPr>
          <p:cNvPr id="6" name="Slide Number Placeholder 5" hidden="1">
            <a:extLst>
              <a:ext uri="{FF2B5EF4-FFF2-40B4-BE49-F238E27FC236}">
                <a16:creationId xmlns:a16="http://schemas.microsoft.com/office/drawing/2014/main" id="{20ED6E37-A30B-1185-6EE7-CEC4486FB415}"/>
              </a:ext>
            </a:extLst>
          </p:cNvPr>
          <p:cNvSpPr>
            <a:spLocks noGrp="1"/>
          </p:cNvSpPr>
          <p:nvPr>
            <p:ph type="sldNum" sz="quarter" idx="4294967295"/>
          </p:nvPr>
        </p:nvSpPr>
        <p:spPr>
          <a:xfrm>
            <a:off x="11727656" y="6277243"/>
            <a:ext cx="464344" cy="400188"/>
          </a:xfrm>
        </p:spPr>
        <p:txBody>
          <a:bodyPr anchor="ctr">
            <a:normAutofit/>
          </a:bodyPr>
          <a:lstStyle/>
          <a:p>
            <a:pPr>
              <a:spcAft>
                <a:spcPts val="600"/>
              </a:spcAft>
            </a:pPr>
            <a:fld id="{19B51A1E-902D-48AF-9020-955120F399B6}" type="slidenum">
              <a:rPr lang="en-US" noProof="0" smtClean="0"/>
              <a:pPr>
                <a:spcAft>
                  <a:spcPts val="600"/>
                </a:spcAft>
              </a:pPr>
              <a:t>1</a:t>
            </a:fld>
            <a:endParaRPr lang="en-US" noProof="0"/>
          </a:p>
        </p:txBody>
      </p:sp>
      <p:sp>
        <p:nvSpPr>
          <p:cNvPr id="9" name="Text Placeholder 6">
            <a:extLst>
              <a:ext uri="{FF2B5EF4-FFF2-40B4-BE49-F238E27FC236}">
                <a16:creationId xmlns:a16="http://schemas.microsoft.com/office/drawing/2014/main" id="{9D679A63-BA18-B6C0-939E-A936615CAAD2}"/>
              </a:ext>
            </a:extLst>
          </p:cNvPr>
          <p:cNvSpPr txBox="1">
            <a:spLocks/>
          </p:cNvSpPr>
          <p:nvPr/>
        </p:nvSpPr>
        <p:spPr>
          <a:xfrm>
            <a:off x="7955031" y="3899482"/>
            <a:ext cx="4014169" cy="354963"/>
          </a:xfrm>
          <a:prstGeom prst="rect">
            <a:avLst/>
          </a:prstGeom>
        </p:spPr>
        <p:txBody>
          <a:bodyPr vert="horz" lIns="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chemeClr val="bg1">
                    <a:lumMod val="95000"/>
                  </a:schemeClr>
                </a:solidFill>
                <a:latin typeface="+mn-lt"/>
                <a:ea typeface="+mn-ea"/>
                <a:cs typeface="+mn-cs"/>
              </a:defRPr>
            </a:lvl1pPr>
            <a:lvl2pPr marL="266700" indent="0" algn="l"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2pPr>
            <a:lvl3pPr marL="5429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3pPr>
            <a:lvl4pPr marL="8096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4pPr>
            <a:lvl5pPr marL="1076325" indent="0" algn="l" defTabSz="914400" rtl="0" eaLnBrk="1" latinLnBrk="0" hangingPunct="1">
              <a:lnSpc>
                <a:spcPct val="90000"/>
              </a:lnSpc>
              <a:spcBef>
                <a:spcPts val="500"/>
              </a:spcBef>
              <a:buFont typeface="Arial" panose="020B0604020202020204" pitchFamily="34" charset="0"/>
              <a:buNone/>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Indiphe</a:t>
            </a:r>
            <a:r>
              <a:rPr lang="en-US" dirty="0"/>
              <a:t> </a:t>
            </a:r>
            <a:r>
              <a:rPr lang="en-US" dirty="0" err="1"/>
              <a:t>Yonwaba</a:t>
            </a:r>
            <a:r>
              <a:rPr lang="en-US" dirty="0"/>
              <a:t> </a:t>
            </a:r>
            <a:r>
              <a:rPr lang="en-US" dirty="0" err="1"/>
              <a:t>Nondlazi</a:t>
            </a:r>
            <a:r>
              <a:rPr lang="en-US" dirty="0"/>
              <a:t> {Technical}</a:t>
            </a:r>
          </a:p>
          <a:p>
            <a:endParaRPr lang="en-US" dirty="0"/>
          </a:p>
        </p:txBody>
      </p:sp>
    </p:spTree>
    <p:extLst>
      <p:ext uri="{BB962C8B-B14F-4D97-AF65-F5344CB8AC3E}">
        <p14:creationId xmlns:p14="http://schemas.microsoft.com/office/powerpoint/2010/main" val="18623712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Table</a:t>
            </a:r>
            <a:endParaRPr lang="en-US" dirty="0"/>
          </a:p>
        </p:txBody>
      </p:sp>
      <p:sp>
        <p:nvSpPr>
          <p:cNvPr id="6" name="Slide Number Placeholder 5"/>
          <p:cNvSpPr>
            <a:spLocks noGrp="1"/>
          </p:cNvSpPr>
          <p:nvPr>
            <p:ph type="sldNum" sz="quarter" idx="33"/>
          </p:nvPr>
        </p:nvSpPr>
        <p:spPr/>
        <p:txBody>
          <a:bodyPr/>
          <a:lstStyle/>
          <a:p>
            <a:fld id="{19B51A1E-902D-48AF-9020-955120F399B6}" type="slidenum">
              <a:rPr lang="en-US" smtClean="0"/>
              <a:t>10</a:t>
            </a:fld>
            <a:endParaRPr lang="en-US" dirty="0"/>
          </a:p>
        </p:txBody>
      </p:sp>
      <p:pic>
        <p:nvPicPr>
          <p:cNvPr id="7" name="Picture 6" descr="A blue dotted graph with white text&#10;&#10;Description automatically generated">
            <a:extLst>
              <a:ext uri="{FF2B5EF4-FFF2-40B4-BE49-F238E27FC236}">
                <a16:creationId xmlns:a16="http://schemas.microsoft.com/office/drawing/2014/main" id="{F7D829EC-7B1C-37D5-9777-54E406B48C98}"/>
              </a:ext>
            </a:extLst>
          </p:cNvPr>
          <p:cNvPicPr>
            <a:picLocks noChangeAspect="1"/>
          </p:cNvPicPr>
          <p:nvPr/>
        </p:nvPicPr>
        <p:blipFill>
          <a:blip r:embed="rId2"/>
          <a:stretch>
            <a:fillRect/>
          </a:stretch>
        </p:blipFill>
        <p:spPr>
          <a:xfrm>
            <a:off x="198488" y="989728"/>
            <a:ext cx="5523439" cy="5436272"/>
          </a:xfrm>
          <a:prstGeom prst="rect">
            <a:avLst/>
          </a:prstGeom>
        </p:spPr>
      </p:pic>
      <p:sp>
        <p:nvSpPr>
          <p:cNvPr id="10" name="TextBox 9">
            <a:extLst>
              <a:ext uri="{FF2B5EF4-FFF2-40B4-BE49-F238E27FC236}">
                <a16:creationId xmlns:a16="http://schemas.microsoft.com/office/drawing/2014/main" id="{E9003695-4B4E-1BFE-7003-3F1C924393E2}"/>
              </a:ext>
            </a:extLst>
          </p:cNvPr>
          <p:cNvSpPr txBox="1"/>
          <p:nvPr/>
        </p:nvSpPr>
        <p:spPr>
          <a:xfrm>
            <a:off x="5963072" y="989728"/>
            <a:ext cx="5523439" cy="5436272"/>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txBody>
          <a:bodyPr wrap="square" rtlCol="0">
            <a:spAutoFit/>
          </a:bodyPr>
          <a:lstStyle/>
          <a:p>
            <a:endParaRPr lang="en-ZA"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Image placeholder"/>
          <p:cNvPicPr>
            <a:picLocks noGrp="1" noChangeAspect="1"/>
          </p:cNvPicPr>
          <p:nvPr>
            <p:ph type="pic" sz="quarter" idx="10"/>
          </p:nvPr>
        </p:nvPicPr>
        <p:blipFill>
          <a:blip r:embed="rId2" cstate="screen"/>
          <a:srcRect/>
          <a:stretch>
            <a:fillRect/>
          </a:stretch>
        </p:blipFill>
        <p:spPr/>
      </p:pic>
      <p:sp>
        <p:nvSpPr>
          <p:cNvPr id="38" name="TextBox 37"/>
          <p:cNvSpPr txBox="1"/>
          <p:nvPr/>
        </p:nvSpPr>
        <p:spPr>
          <a:xfrm>
            <a:off x="11354303" y="3842399"/>
            <a:ext cx="846997" cy="2200275"/>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35" name="Isosceles Triangle 34"/>
          <p:cNvSpPr/>
          <p:nvPr/>
        </p:nvSpPr>
        <p:spPr>
          <a:xfrm rot="10800000">
            <a:off x="11359065" y="5556894"/>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Freeform 5"/>
          <p:cNvSpPr>
            <a:spLocks noChangeAspect="1"/>
          </p:cNvSpPr>
          <p:nvPr/>
        </p:nvSpPr>
        <p:spPr bwMode="auto">
          <a:xfrm>
            <a:off x="4257349" y="2355010"/>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ln>
        </p:spPr>
        <p:txBody>
          <a:bodyPr vert="horz" wrap="square" lIns="91440" tIns="45720" rIns="91440" bIns="45720" numCol="1" anchor="t" anchorCtr="0" compatLnSpc="1"/>
          <a:lstStyle/>
          <a:p>
            <a:endParaRPr lang="en-US" dirty="0"/>
          </a:p>
        </p:txBody>
      </p:sp>
      <p:sp>
        <p:nvSpPr>
          <p:cNvPr id="33" name="Freeform 5"/>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ln>
        </p:spPr>
        <p:txBody>
          <a:bodyPr vert="horz" wrap="square" lIns="91440" tIns="45720" rIns="91440" bIns="45720" numCol="1" anchor="t" anchorCtr="0" compatLnSpc="1"/>
          <a:lstStyle/>
          <a:p>
            <a:endParaRPr lang="en-US" dirty="0"/>
          </a:p>
        </p:txBody>
      </p:sp>
      <p:sp>
        <p:nvSpPr>
          <p:cNvPr id="6" name="Text Placeholder 5"/>
          <p:cNvSpPr>
            <a:spLocks noGrp="1"/>
          </p:cNvSpPr>
          <p:nvPr>
            <p:ph type="body" sz="quarter" idx="17"/>
          </p:nvPr>
        </p:nvSpPr>
        <p:spPr/>
        <p:txBody>
          <a:bodyPr/>
          <a:lstStyle/>
          <a:p>
            <a:r>
              <a:rPr lang="en-US" dirty="0"/>
              <a:t>April@www.proseware.com</a:t>
            </a:r>
          </a:p>
        </p:txBody>
      </p:sp>
      <p:sp>
        <p:nvSpPr>
          <p:cNvPr id="13" name="Title 12">
            <a:extLst>
              <a:ext uri="{FF2B5EF4-FFF2-40B4-BE49-F238E27FC236}">
                <a16:creationId xmlns:a16="http://schemas.microsoft.com/office/drawing/2014/main" id="{22A64FDD-CBA4-3E9C-F109-15BF491E657C}"/>
              </a:ext>
            </a:extLst>
          </p:cNvPr>
          <p:cNvSpPr>
            <a:spLocks noGrp="1"/>
          </p:cNvSpPr>
          <p:nvPr>
            <p:ph type="ctrTitle"/>
          </p:nvPr>
        </p:nvSpPr>
        <p:spPr>
          <a:xfrm>
            <a:off x="7425293" y="2834640"/>
            <a:ext cx="4295652" cy="1024426"/>
          </a:xfrm>
        </p:spPr>
        <p:txBody>
          <a:bodyPr/>
          <a:lstStyle/>
          <a:p>
            <a:endParaRPr lang="en-ZA"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Customize this Template</a:t>
            </a:r>
          </a:p>
        </p:txBody>
      </p:sp>
      <p:sp>
        <p:nvSpPr>
          <p:cNvPr id="3" name="Text Placeholder 2"/>
          <p:cNvSpPr>
            <a:spLocks noGrp="1"/>
          </p:cNvSpPr>
          <p:nvPr>
            <p:ph type="body" sz="quarter" idx="14"/>
          </p:nvPr>
        </p:nvSpPr>
        <p:spPr/>
        <p:txBody>
          <a:bodyPr/>
          <a:lstStyle/>
          <a:p>
            <a:pPr>
              <a:lnSpc>
                <a:spcPct val="100000"/>
              </a:lnSpc>
            </a:pPr>
            <a:r>
              <a:rPr lang="en-US" u="sng" dirty="0">
                <a:solidFill>
                  <a:srgbClr val="0070C0"/>
                </a:solidFill>
                <a:hlinkClick r:id="rId2"/>
              </a:rPr>
              <a:t>Template Editing Instructions and Feedback</a:t>
            </a:r>
            <a:endParaRPr lang="en-US" u="sng" dirty="0">
              <a:solidFill>
                <a:srgbClr val="0070C0"/>
              </a:solidFill>
            </a:endParaRPr>
          </a:p>
        </p:txBody>
      </p:sp>
      <p:sp>
        <p:nvSpPr>
          <p:cNvPr id="2" name="Slide Number Placeholder 1"/>
          <p:cNvSpPr>
            <a:spLocks noGrp="1"/>
          </p:cNvSpPr>
          <p:nvPr>
            <p:ph type="sldNum" sz="quarter" idx="13"/>
          </p:nvPr>
        </p:nvSpPr>
        <p:spPr/>
        <p:txBody>
          <a:bodyPr/>
          <a:lstStyle/>
          <a:p>
            <a:fld id="{19B51A1E-902D-48AF-9020-955120F399B6}" type="slidenum">
              <a:rPr lang="en-US" smtClean="0"/>
              <a:t>12</a:t>
            </a:fld>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18" name="Isosceles Triangle 17"/>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ctrTitle"/>
          </p:nvPr>
        </p:nvSpPr>
        <p:spPr>
          <a:xfrm>
            <a:off x="6914129" y="1966927"/>
            <a:ext cx="4459766" cy="3857105"/>
          </a:xfrm>
        </p:spPr>
        <p:txBody>
          <a:bodyPr/>
          <a:lstStyle/>
          <a:p>
            <a:r>
              <a:rPr lang="en-US" sz="4000" dirty="0"/>
              <a:t>introduction</a:t>
            </a:r>
          </a:p>
        </p:txBody>
      </p:sp>
      <p:sp>
        <p:nvSpPr>
          <p:cNvPr id="4" name="Subtitle 3"/>
          <p:cNvSpPr>
            <a:spLocks noGrp="1"/>
          </p:cNvSpPr>
          <p:nvPr>
            <p:ph type="subTitle" idx="1"/>
          </p:nvPr>
        </p:nvSpPr>
        <p:spPr>
          <a:xfrm>
            <a:off x="7056410" y="3291840"/>
            <a:ext cx="4000500" cy="1635759"/>
          </a:xfrm>
        </p:spPr>
        <p:txBody>
          <a:bodyPr/>
          <a:lstStyle/>
          <a:p>
            <a:r>
              <a:rPr lang="en-ZA" sz="1800" dirty="0">
                <a:solidFill>
                  <a:schemeClr val="bg1"/>
                </a:solidFill>
                <a:latin typeface="Arial" panose="020B0604020202020204" pitchFamily="34" charset="0"/>
              </a:rPr>
              <a:t>Even though weather forecasts have improved, people in South Africa still struggle with water and sanitation during extreme weather like heavy rains and droughts. These challenges often lead to flooding, dirty water, and higher risks of diseases that spread through water. </a:t>
            </a:r>
          </a:p>
          <a:p>
            <a:endParaRPr lang="en-US" sz="1400" dirty="0">
              <a:solidFill>
                <a:schemeClr val="bg1"/>
              </a:solidFill>
            </a:endParaRPr>
          </a:p>
        </p:txBody>
      </p:sp>
      <p:sp>
        <p:nvSpPr>
          <p:cNvPr id="15" name="Freeform 5"/>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ln>
        </p:spPr>
        <p:txBody>
          <a:bodyPr vert="horz" wrap="square" lIns="91440" tIns="45720" rIns="91440" bIns="45720" numCol="1" anchor="t" anchorCtr="0" compatLnSpc="1"/>
          <a:lstStyle/>
          <a:p>
            <a:endParaRPr lang="en-US" dirty="0"/>
          </a:p>
        </p:txBody>
      </p:sp>
      <p:sp>
        <p:nvSpPr>
          <p:cNvPr id="16" name="Freeform 5" descr="Hollow accent block"/>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ln>
        </p:spPr>
        <p:txBody>
          <a:bodyPr vert="horz" wrap="square" lIns="91440" tIns="45720" rIns="91440" bIns="45720" numCol="1" anchor="t" anchorCtr="0" compatLnSpc="1"/>
          <a:lstStyle/>
          <a:p>
            <a:endParaRPr lang="en-US" dirty="0"/>
          </a:p>
        </p:txBody>
      </p:sp>
      <p:sp>
        <p:nvSpPr>
          <p:cNvPr id="5" name="Slide Number Placeholder 4"/>
          <p:cNvSpPr>
            <a:spLocks noGrp="1"/>
          </p:cNvSpPr>
          <p:nvPr>
            <p:ph type="sldNum" sz="quarter" idx="12"/>
          </p:nvPr>
        </p:nvSpPr>
        <p:spPr/>
        <p:txBody>
          <a:bodyPr/>
          <a:lstStyle/>
          <a:p>
            <a:fld id="{19B51A1E-902D-48AF-9020-955120F399B6}" type="slidenum">
              <a:rPr lang="en-US" smtClean="0"/>
              <a:t>2</a:t>
            </a:fld>
            <a:endParaRPr lang="en-US" dirty="0"/>
          </a:p>
        </p:txBody>
      </p:sp>
      <p:pic>
        <p:nvPicPr>
          <p:cNvPr id="6" name="Picture Placeholder 5"/>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5007" r="5007"/>
          <a:stretch>
            <a:fillRect/>
          </a:stretch>
        </p:blipFill>
        <p:spPr>
          <a:xfrm>
            <a:off x="-1815631" y="551234"/>
            <a:ext cx="8687356" cy="6439627"/>
          </a:xfr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5"/>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ln>
        </p:spPr>
        <p:txBody>
          <a:bodyPr vert="horz" wrap="square" lIns="91440" tIns="45720" rIns="91440" bIns="45720" numCol="1" anchor="t" anchorCtr="0" compatLnSpc="1"/>
          <a:lstStyle/>
          <a:p>
            <a:endParaRPr lang="en-US" dirty="0"/>
          </a:p>
        </p:txBody>
      </p:sp>
      <p:sp>
        <p:nvSpPr>
          <p:cNvPr id="31" name="TextBox 30"/>
          <p:cNvSpPr txBox="1"/>
          <p:nvPr/>
        </p:nvSpPr>
        <p:spPr>
          <a:xfrm flipH="1">
            <a:off x="-22610" y="3605122"/>
            <a:ext cx="2494930" cy="313976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21" name="Isosceles Triangle 20"/>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ctrTitle"/>
          </p:nvPr>
        </p:nvSpPr>
        <p:spPr>
          <a:xfrm>
            <a:off x="4715007" y="282161"/>
            <a:ext cx="4459766" cy="3146839"/>
          </a:xfrm>
        </p:spPr>
        <p:txBody>
          <a:bodyPr/>
          <a:lstStyle/>
          <a:p>
            <a:r>
              <a:rPr lang="en-US" dirty="0"/>
              <a:t>Objectives</a:t>
            </a:r>
          </a:p>
        </p:txBody>
      </p:sp>
      <p:sp>
        <p:nvSpPr>
          <p:cNvPr id="4" name="Subtitle 3"/>
          <p:cNvSpPr>
            <a:spLocks noGrp="1"/>
          </p:cNvSpPr>
          <p:nvPr>
            <p:ph type="subTitle" idx="1"/>
          </p:nvPr>
        </p:nvSpPr>
        <p:spPr>
          <a:xfrm>
            <a:off x="4944640" y="1356627"/>
            <a:ext cx="4000500" cy="1289591"/>
          </a:xfrm>
        </p:spPr>
        <p:txBody>
          <a:bodyPr/>
          <a:lstStyle/>
          <a:p>
            <a:r>
              <a:rPr lang="en-US" dirty="0"/>
              <a:t>Develop a System </a:t>
            </a:r>
            <a:r>
              <a:rPr lang="en-ZA" dirty="0"/>
              <a:t>using machine learning to predict severe weather.</a:t>
            </a:r>
          </a:p>
          <a:p>
            <a:r>
              <a:rPr lang="en-ZA" dirty="0"/>
              <a:t> To Analyse the impact on water and sanitation systems</a:t>
            </a:r>
          </a:p>
          <a:p>
            <a:endParaRPr lang="en-US" dirty="0"/>
          </a:p>
          <a:p>
            <a:endParaRPr lang="en-US" dirty="0"/>
          </a:p>
          <a:p>
            <a:endParaRPr lang="en-US" dirty="0"/>
          </a:p>
          <a:p>
            <a:endParaRPr lang="en-US" dirty="0"/>
          </a:p>
        </p:txBody>
      </p:sp>
      <p:sp>
        <p:nvSpPr>
          <p:cNvPr id="5" name="Slide Number Placeholder 4"/>
          <p:cNvSpPr>
            <a:spLocks noGrp="1"/>
          </p:cNvSpPr>
          <p:nvPr>
            <p:ph type="sldNum" sz="quarter" idx="12"/>
          </p:nvPr>
        </p:nvSpPr>
        <p:spPr>
          <a:xfrm>
            <a:off x="11727656" y="6277243"/>
            <a:ext cx="464344" cy="400188"/>
          </a:xfrm>
        </p:spPr>
        <p:txBody>
          <a:bodyPr/>
          <a:lstStyle/>
          <a:p>
            <a:fld id="{19B51A1E-902D-48AF-9020-955120F399B6}" type="slidenum">
              <a:rPr lang="en-US" smtClean="0"/>
              <a:t>3</a:t>
            </a:fld>
            <a:endParaRPr lang="en-US" dirty="0"/>
          </a:p>
        </p:txBody>
      </p:sp>
      <p:pic>
        <p:nvPicPr>
          <p:cNvPr id="14" name="Picture Placeholder 13"/>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6350" b="6350"/>
          <a:stretch>
            <a:fillRect/>
          </a:stretch>
        </p:blipFill>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000" y="152400"/>
            <a:ext cx="5472000" cy="461155"/>
          </a:xfrm>
        </p:spPr>
        <p:txBody>
          <a:bodyPr/>
          <a:lstStyle/>
          <a:p>
            <a:r>
              <a:rPr lang="en-ZA" dirty="0"/>
              <a:t>Key Tools and Data Sources</a:t>
            </a:r>
            <a:endParaRPr lang="en-US" dirty="0"/>
          </a:p>
        </p:txBody>
      </p:sp>
      <p:sp>
        <p:nvSpPr>
          <p:cNvPr id="3" name="Text Placeholder 2"/>
          <p:cNvSpPr>
            <a:spLocks noGrp="1"/>
          </p:cNvSpPr>
          <p:nvPr>
            <p:ph type="body" sz="quarter" idx="32"/>
          </p:nvPr>
        </p:nvSpPr>
        <p:spPr>
          <a:xfrm>
            <a:off x="3554267" y="2196000"/>
            <a:ext cx="5472000" cy="360000"/>
          </a:xfrm>
        </p:spPr>
        <p:txBody>
          <a:bodyPr/>
          <a:lstStyle/>
          <a:p>
            <a:r>
              <a:rPr lang="en-US" dirty="0"/>
              <a:t>.</a:t>
            </a:r>
          </a:p>
        </p:txBody>
      </p:sp>
      <p:sp>
        <p:nvSpPr>
          <p:cNvPr id="15" name="Freeform 5"/>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ln>
        </p:spPr>
        <p:txBody>
          <a:bodyPr vert="horz" wrap="square" lIns="91440" tIns="45720" rIns="91440" bIns="45720" numCol="1" anchor="t" anchorCtr="0" compatLnSpc="1"/>
          <a:lstStyle/>
          <a:p>
            <a:endParaRPr lang="en-US" dirty="0"/>
          </a:p>
        </p:txBody>
      </p:sp>
      <p:sp>
        <p:nvSpPr>
          <p:cNvPr id="16" name="Freeform 5"/>
          <p:cNvSpPr>
            <a:spLocks noChangeAspect="1"/>
          </p:cNvSpPr>
          <p:nvPr/>
        </p:nvSpPr>
        <p:spPr bwMode="auto">
          <a:xfrm>
            <a:off x="7459030" y="2460298"/>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ln>
        </p:spPr>
        <p:txBody>
          <a:bodyPr vert="horz" wrap="square" lIns="91440" tIns="45720" rIns="91440" bIns="45720" numCol="1" anchor="t" anchorCtr="0" compatLnSpc="1"/>
          <a:lstStyle/>
          <a:p>
            <a:endParaRPr lang="en-US" dirty="0"/>
          </a:p>
        </p:txBody>
      </p:sp>
      <p:sp>
        <p:nvSpPr>
          <p:cNvPr id="6" name="Slide Number Placeholder 5"/>
          <p:cNvSpPr>
            <a:spLocks noGrp="1"/>
          </p:cNvSpPr>
          <p:nvPr>
            <p:ph type="sldNum" sz="quarter" idx="33"/>
          </p:nvPr>
        </p:nvSpPr>
        <p:spPr/>
        <p:txBody>
          <a:bodyPr/>
          <a:lstStyle/>
          <a:p>
            <a:fld id="{19B51A1E-902D-48AF-9020-955120F399B6}" type="slidenum">
              <a:rPr lang="en-US" smtClean="0"/>
              <a:t>4</a:t>
            </a:fld>
            <a:endParaRPr lang="en-US" dirty="0"/>
          </a:p>
        </p:txBody>
      </p:sp>
      <p:pic>
        <p:nvPicPr>
          <p:cNvPr id="7" name="Picture Placeholder 6"/>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18177" r="18177"/>
          <a:stretch>
            <a:fillRect/>
          </a:stretch>
        </p:blipFill>
        <p:spPr>
          <a:xfrm>
            <a:off x="6676534" y="2343662"/>
            <a:ext cx="4904790" cy="4333769"/>
          </a:xfrm>
        </p:spPr>
      </p:pic>
      <p:sp>
        <p:nvSpPr>
          <p:cNvPr id="5" name="Rectangle 1">
            <a:extLst>
              <a:ext uri="{FF2B5EF4-FFF2-40B4-BE49-F238E27FC236}">
                <a16:creationId xmlns:a16="http://schemas.microsoft.com/office/drawing/2014/main" id="{CB62DF6E-F71D-584B-F37B-B5D907E4BBBB}"/>
              </a:ext>
            </a:extLst>
          </p:cNvPr>
          <p:cNvSpPr>
            <a:spLocks noChangeArrowheads="1"/>
          </p:cNvSpPr>
          <p:nvPr/>
        </p:nvSpPr>
        <p:spPr bwMode="auto">
          <a:xfrm>
            <a:off x="379663" y="382977"/>
            <a:ext cx="5647700" cy="68788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2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Utilize IBM’s tools for machine learning.</a:t>
            </a:r>
          </a:p>
          <a:p>
            <a:pPr marL="0" marR="0" lvl="0" indent="0" algn="l" defTabSz="914400" rtl="0" eaLnBrk="0" fontAlgn="base" latinLnBrk="0" hangingPunct="0">
              <a:lnSpc>
                <a:spcPct val="2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Incorporate public data, including:</a:t>
            </a:r>
          </a:p>
          <a:p>
            <a:pPr marL="0" marR="0" lvl="0" indent="0" algn="l" defTabSz="914400" rtl="0" eaLnBrk="0" fontAlgn="base" latinLnBrk="0" hangingPunct="0">
              <a:lnSpc>
                <a:spcPct val="2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Historical weather reports.</a:t>
            </a:r>
          </a:p>
          <a:p>
            <a:pPr marL="457200" marR="0" lvl="1" indent="0" algn="l" defTabSz="914400" rtl="0" eaLnBrk="0" fontAlgn="base" latinLnBrk="0" hangingPunct="0">
              <a:lnSpc>
                <a:spcPct val="2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Water quality records.</a:t>
            </a:r>
          </a:p>
          <a:p>
            <a:pPr marL="457200" marR="0" lvl="1" indent="0" algn="l" defTabSz="914400" rtl="0" eaLnBrk="0" fontAlgn="base" latinLnBrk="0" hangingPunct="0">
              <a:lnSpc>
                <a:spcPct val="2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Infrastructure strength assessments.</a:t>
            </a:r>
          </a:p>
          <a:p>
            <a:pPr marL="0" marR="0" lvl="0" indent="0" algn="l" defTabSz="914400" rtl="0" eaLnBrk="0" fontAlgn="base" latinLnBrk="0" hangingPunct="0">
              <a:lnSpc>
                <a:spcPct val="2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Benefits: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200000"/>
              </a:lnSpc>
              <a:spcBef>
                <a:spcPct val="0"/>
              </a:spcBef>
              <a:spcAft>
                <a:spcPct val="0"/>
              </a:spcAft>
              <a:buClrTx/>
              <a:buSzTx/>
              <a:tabLst/>
            </a:pPr>
            <a:r>
              <a:rPr lang="en-US" altLang="en-US" dirty="0">
                <a:latin typeface="Arial" panose="020B0604020202020204" pitchFamily="34" charset="0"/>
              </a:rPr>
              <a:t>I</a:t>
            </a:r>
            <a:r>
              <a:rPr kumimoji="0" lang="en-US" altLang="en-US" sz="1800" b="0" i="0" u="none" strike="noStrike" cap="none" normalizeH="0" baseline="0" dirty="0">
                <a:ln>
                  <a:noFill/>
                </a:ln>
                <a:solidFill>
                  <a:schemeClr val="tx1"/>
                </a:solidFill>
                <a:effectLst/>
                <a:latin typeface="Arial" panose="020B0604020202020204" pitchFamily="34" charset="0"/>
              </a:rPr>
              <a:t>mproved management of water resources.</a:t>
            </a:r>
          </a:p>
          <a:p>
            <a:pPr marL="0" marR="0" lvl="0" indent="0" algn="l" defTabSz="914400" rtl="0" eaLnBrk="0" fontAlgn="base" latinLnBrk="0" hangingPunct="0">
              <a:lnSpc>
                <a:spcPct val="2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Real-time updates and predictions for communities.</a:t>
            </a:r>
          </a:p>
          <a:p>
            <a:pPr marL="0" marR="0" lvl="0" indent="0" algn="l" defTabSz="914400" rtl="0" eaLnBrk="0" fontAlgn="base" latinLnBrk="0" hangingPunct="0">
              <a:lnSpc>
                <a:spcPct val="2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Enhanced resilience of water and sanitation systems.</a:t>
            </a:r>
          </a:p>
          <a:p>
            <a:pPr marL="0" marR="0" lvl="0" indent="0" algn="l" defTabSz="914400" rtl="0" eaLnBrk="0" fontAlgn="base" latinLnBrk="0" hangingPunct="0">
              <a:lnSpc>
                <a:spcPct val="2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Community Impact: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2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 Better preparedness for severe weather events.</a:t>
            </a:r>
          </a:p>
          <a:p>
            <a:pPr marL="0" marR="0" lvl="0" indent="0" algn="l" defTabSz="914400" rtl="0" eaLnBrk="0" fontAlgn="base" latinLnBrk="0" hangingPunct="0">
              <a:lnSpc>
                <a:spcPct val="15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Support for sustainable water management practices.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32"/>
          </p:nvPr>
        </p:nvSpPr>
        <p:spPr>
          <a:xfrm>
            <a:off x="431801" y="1008000"/>
            <a:ext cx="5472000" cy="360000"/>
          </a:xfrm>
        </p:spPr>
        <p:txBody>
          <a:bodyPr/>
          <a:lstStyle/>
          <a:p>
            <a:r>
              <a:rPr lang="en-ZA" sz="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By blending machine learning, real-time data, and community involvement, the solution not only predicts and reduces the effects of extreme weather but also gives communities useful information they can act on</a:t>
            </a:r>
            <a:endParaRPr lang="en-US" dirty="0">
              <a:latin typeface="Arial" panose="020B0604020202020204" pitchFamily="34" charset="0"/>
              <a:cs typeface="Arial" panose="020B0604020202020204" pitchFamily="34" charset="0"/>
            </a:endParaRPr>
          </a:p>
        </p:txBody>
      </p:sp>
      <p:sp>
        <p:nvSpPr>
          <p:cNvPr id="29" name="Content Placeholder 28"/>
          <p:cNvSpPr>
            <a:spLocks noGrp="1"/>
          </p:cNvSpPr>
          <p:nvPr>
            <p:ph sz="half" idx="1"/>
          </p:nvPr>
        </p:nvSpPr>
        <p:spPr>
          <a:xfrm>
            <a:off x="433697" y="3258000"/>
            <a:ext cx="5472000" cy="3600000"/>
          </a:xfrm>
        </p:spPr>
        <p:txBody>
          <a:bodyPr/>
          <a:lstStyle/>
          <a:p>
            <a:pPr marL="0" indent="0">
              <a:buNone/>
            </a:pPr>
            <a:r>
              <a:rPr lang="en-ZA" sz="18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This forward-thinking approach can greatly improve public health and make infrastructure stronger and more reliable.</a:t>
            </a:r>
            <a:endParaRPr lang="en-US" sz="2800" dirty="0">
              <a:latin typeface="Arial" panose="020B0604020202020204" pitchFamily="34" charset="0"/>
              <a:cs typeface="Arial" panose="020B0604020202020204" pitchFamily="34" charset="0"/>
            </a:endParaRPr>
          </a:p>
          <a:p>
            <a:pPr marL="0" indent="0">
              <a:buNone/>
            </a:pPr>
            <a:endParaRPr lang="en-US" sz="2800" dirty="0">
              <a:latin typeface="Arial" panose="020B0604020202020204" pitchFamily="34" charset="0"/>
              <a:cs typeface="Arial" panose="020B0604020202020204" pitchFamily="34" charset="0"/>
            </a:endParaRPr>
          </a:p>
          <a:p>
            <a:pPr marL="0" indent="0">
              <a:buNone/>
            </a:pPr>
            <a:endParaRPr lang="en-US" sz="2800" dirty="0"/>
          </a:p>
        </p:txBody>
      </p:sp>
      <p:sp>
        <p:nvSpPr>
          <p:cNvPr id="66" name="Freeform 5"/>
          <p:cNvSpPr>
            <a:spLocks noChangeAspect="1"/>
          </p:cNvSpPr>
          <p:nvPr/>
        </p:nvSpPr>
        <p:spPr bwMode="auto">
          <a:xfrm>
            <a:off x="5363366" y="497489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dirty="0"/>
          </a:p>
        </p:txBody>
      </p:sp>
      <p:sp>
        <p:nvSpPr>
          <p:cNvPr id="67" name="Freeform 5"/>
          <p:cNvSpPr>
            <a:spLocks noChangeAspect="1"/>
          </p:cNvSpPr>
          <p:nvPr/>
        </p:nvSpPr>
        <p:spPr bwMode="auto">
          <a:xfrm>
            <a:off x="6650080" y="4752199"/>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dirty="0"/>
          </a:p>
        </p:txBody>
      </p:sp>
      <p:sp>
        <p:nvSpPr>
          <p:cNvPr id="6" name="Slide Number Placeholder 5"/>
          <p:cNvSpPr>
            <a:spLocks noGrp="1"/>
          </p:cNvSpPr>
          <p:nvPr>
            <p:ph type="sldNum" sz="quarter" idx="33"/>
          </p:nvPr>
        </p:nvSpPr>
        <p:spPr/>
        <p:txBody>
          <a:bodyPr/>
          <a:lstStyle/>
          <a:p>
            <a:fld id="{19B51A1E-902D-48AF-9020-955120F399B6}" type="slidenum">
              <a:rPr lang="en-US" smtClean="0"/>
              <a:t>5</a:t>
            </a:fld>
            <a:endParaRPr lang="en-US" dirty="0"/>
          </a:p>
        </p:txBody>
      </p:sp>
      <p:pic>
        <p:nvPicPr>
          <p:cNvPr id="7" name="Picture Placeholder 6"/>
          <p:cNvPicPr>
            <a:picLocks noGrp="1" noChangeAspect="1"/>
          </p:cNvPicPr>
          <p:nvPr>
            <p:ph type="pic" sz="quarter" idx="36"/>
          </p:nvPr>
        </p:nvPicPr>
        <p:blipFill>
          <a:blip r:embed="rId2">
            <a:extLst>
              <a:ext uri="{28A0092B-C50C-407E-A947-70E740481C1C}">
                <a14:useLocalDpi xmlns:a14="http://schemas.microsoft.com/office/drawing/2010/main" val="0"/>
              </a:ext>
            </a:extLst>
          </a:blip>
          <a:srcRect l="18084" r="18084"/>
          <a:stretch>
            <a:fillRect/>
          </a:stretch>
        </p:blipFill>
        <p:spPr>
          <a:xfrm>
            <a:off x="6448028" y="648000"/>
            <a:ext cx="5511800" cy="5760000"/>
          </a:xfrm>
        </p:spPr>
      </p:pic>
      <p:sp>
        <p:nvSpPr>
          <p:cNvPr id="5" name="Title 4">
            <a:extLst>
              <a:ext uri="{FF2B5EF4-FFF2-40B4-BE49-F238E27FC236}">
                <a16:creationId xmlns:a16="http://schemas.microsoft.com/office/drawing/2014/main" id="{6036FA14-99C9-CC7C-B33C-B8C9EFFD4BC9}"/>
              </a:ext>
            </a:extLst>
          </p:cNvPr>
          <p:cNvSpPr>
            <a:spLocks noGrp="1"/>
          </p:cNvSpPr>
          <p:nvPr>
            <p:ph type="title"/>
          </p:nvPr>
        </p:nvSpPr>
        <p:spPr>
          <a:xfrm>
            <a:off x="431801" y="198000"/>
            <a:ext cx="5472000" cy="432000"/>
          </a:xfrm>
        </p:spPr>
        <p:txBody>
          <a:bodyPr/>
          <a:lstStyle/>
          <a:p>
            <a:r>
              <a:rPr lang="en-ZA" dirty="0"/>
              <a:t>Wow Factors</a:t>
            </a:r>
          </a:p>
        </p:txBody>
      </p:sp>
      <p:sp>
        <p:nvSpPr>
          <p:cNvPr id="9" name="Rectangle 2">
            <a:extLst>
              <a:ext uri="{FF2B5EF4-FFF2-40B4-BE49-F238E27FC236}">
                <a16:creationId xmlns:a16="http://schemas.microsoft.com/office/drawing/2014/main" id="{6E05E9EF-6B73-806D-6D1B-43A72E2B76BF}"/>
              </a:ext>
            </a:extLst>
          </p:cNvPr>
          <p:cNvSpPr>
            <a:spLocks noChangeArrowheads="1"/>
          </p:cNvSpPr>
          <p:nvPr/>
        </p:nvSpPr>
        <p:spPr bwMode="auto">
          <a:xfrm>
            <a:off x="364547" y="1824381"/>
            <a:ext cx="5676554"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Improved water resource management.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Real-time updates and predictions.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Increased resilience of water and sanitation systems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of  System</a:t>
            </a:r>
          </a:p>
        </p:txBody>
      </p:sp>
      <p:sp>
        <p:nvSpPr>
          <p:cNvPr id="29" name="Content Placeholder 28"/>
          <p:cNvSpPr>
            <a:spLocks noGrp="1"/>
          </p:cNvSpPr>
          <p:nvPr>
            <p:ph sz="half" idx="1"/>
          </p:nvPr>
        </p:nvSpPr>
        <p:spPr>
          <a:xfrm>
            <a:off x="432000" y="2556000"/>
            <a:ext cx="5472000" cy="3600000"/>
          </a:xfrm>
        </p:spPr>
        <p:txBody>
          <a:bodyPr/>
          <a:lstStyle/>
          <a:p>
            <a:pPr marL="0" indent="0">
              <a:buNone/>
            </a:pPr>
            <a:r>
              <a:rPr lang="en-US" dirty="0"/>
              <a:t>. </a:t>
            </a:r>
          </a:p>
        </p:txBody>
      </p:sp>
      <p:sp>
        <p:nvSpPr>
          <p:cNvPr id="6" name="Slide Number Placeholder 5"/>
          <p:cNvSpPr>
            <a:spLocks noGrp="1"/>
          </p:cNvSpPr>
          <p:nvPr>
            <p:ph type="sldNum" sz="quarter" idx="33"/>
          </p:nvPr>
        </p:nvSpPr>
        <p:spPr/>
        <p:txBody>
          <a:bodyPr/>
          <a:lstStyle/>
          <a:p>
            <a:fld id="{19B51A1E-902D-48AF-9020-955120F399B6}" type="slidenum">
              <a:rPr lang="en-US" smtClean="0"/>
              <a:t>6</a:t>
            </a:fld>
            <a:endParaRPr lang="en-US" dirty="0"/>
          </a:p>
        </p:txBody>
      </p:sp>
      <p:pic>
        <p:nvPicPr>
          <p:cNvPr id="27" name="Picture 26" descr="A screenshot of a computer&#10;&#10;Description automatically generated">
            <a:extLst>
              <a:ext uri="{FF2B5EF4-FFF2-40B4-BE49-F238E27FC236}">
                <a16:creationId xmlns:a16="http://schemas.microsoft.com/office/drawing/2014/main" id="{750069BC-248D-C0A4-41BF-BF6FD5A5EBB6}"/>
              </a:ext>
            </a:extLst>
          </p:cNvPr>
          <p:cNvPicPr>
            <a:picLocks noChangeAspect="1"/>
          </p:cNvPicPr>
          <p:nvPr/>
        </p:nvPicPr>
        <p:blipFill>
          <a:blip r:embed="rId2"/>
          <a:stretch>
            <a:fillRect/>
          </a:stretch>
        </p:blipFill>
        <p:spPr>
          <a:xfrm>
            <a:off x="96982" y="926753"/>
            <a:ext cx="8894618" cy="5448500"/>
          </a:xfrm>
          <a:prstGeom prst="rect">
            <a:avLst/>
          </a:prstGeom>
        </p:spPr>
      </p:pic>
      <p:pic>
        <p:nvPicPr>
          <p:cNvPr id="32" name="Picture Placeholder 31" descr="A large wave crashing into a building&#10;&#10;Description automatically generated">
            <a:extLst>
              <a:ext uri="{FF2B5EF4-FFF2-40B4-BE49-F238E27FC236}">
                <a16:creationId xmlns:a16="http://schemas.microsoft.com/office/drawing/2014/main" id="{96F1C6B7-7377-D692-2052-16441550D393}"/>
              </a:ext>
            </a:extLst>
          </p:cNvPr>
          <p:cNvPicPr>
            <a:picLocks noGrp="1" noChangeAspect="1"/>
          </p:cNvPicPr>
          <p:nvPr>
            <p:ph type="pic" sz="quarter" idx="35"/>
          </p:nvPr>
        </p:nvPicPr>
        <p:blipFill>
          <a:blip r:embed="rId3"/>
          <a:srcRect t="18295" b="18295"/>
          <a:stretch>
            <a:fillRect/>
          </a:stretch>
        </p:blipFill>
        <p:spPr>
          <a:xfrm rot="16200000">
            <a:off x="9462294" y="4011880"/>
            <a:ext cx="2125662" cy="2405063"/>
          </a:xfrm>
        </p:spPr>
      </p:pic>
      <p:pic>
        <p:nvPicPr>
          <p:cNvPr id="40" name="Picture Placeholder 39" descr="A login screen with blue and white text&#10;&#10;Description automatically generated">
            <a:extLst>
              <a:ext uri="{FF2B5EF4-FFF2-40B4-BE49-F238E27FC236}">
                <a16:creationId xmlns:a16="http://schemas.microsoft.com/office/drawing/2014/main" id="{8E99AB60-44B2-7621-416F-C80DACF34AD9}"/>
              </a:ext>
            </a:extLst>
          </p:cNvPr>
          <p:cNvPicPr>
            <a:picLocks noGrp="1" noChangeAspect="1"/>
          </p:cNvPicPr>
          <p:nvPr>
            <p:ph type="pic" sz="quarter" idx="34"/>
          </p:nvPr>
        </p:nvPicPr>
        <p:blipFill>
          <a:blip r:embed="rId4"/>
          <a:srcRect l="23725" r="23725"/>
          <a:stretch>
            <a:fillRect/>
          </a:stretch>
        </p:blipFill>
        <p:spPr>
          <a:xfrm>
            <a:off x="9156997" y="864000"/>
            <a:ext cx="2405261" cy="2125239"/>
          </a:xfr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Dashboard for Upcoming Predictions</a:t>
            </a:r>
          </a:p>
        </p:txBody>
      </p:sp>
      <p:sp>
        <p:nvSpPr>
          <p:cNvPr id="8" name="Slide Number Placeholder 7"/>
          <p:cNvSpPr>
            <a:spLocks noGrp="1"/>
          </p:cNvSpPr>
          <p:nvPr>
            <p:ph type="sldNum" sz="quarter" idx="33"/>
          </p:nvPr>
        </p:nvSpPr>
        <p:spPr/>
        <p:txBody>
          <a:bodyPr/>
          <a:lstStyle/>
          <a:p>
            <a:fld id="{19B51A1E-902D-48AF-9020-955120F399B6}" type="slidenum">
              <a:rPr lang="en-US" smtClean="0"/>
              <a:t>7</a:t>
            </a:fld>
            <a:endParaRPr lang="en-US" dirty="0"/>
          </a:p>
        </p:txBody>
      </p:sp>
      <p:pic>
        <p:nvPicPr>
          <p:cNvPr id="18" name="Content Placeholder 17" descr="A screenshot of a web page&#10;&#10;Description automatically generated">
            <a:extLst>
              <a:ext uri="{FF2B5EF4-FFF2-40B4-BE49-F238E27FC236}">
                <a16:creationId xmlns:a16="http://schemas.microsoft.com/office/drawing/2014/main" id="{97BB05CF-5F6B-8FD9-9D9A-41F9BDFEC0B2}"/>
              </a:ext>
            </a:extLst>
          </p:cNvPr>
          <p:cNvPicPr>
            <a:picLocks noGrp="1" noChangeAspect="1"/>
          </p:cNvPicPr>
          <p:nvPr>
            <p:ph sz="half" idx="2"/>
          </p:nvPr>
        </p:nvPicPr>
        <p:blipFill>
          <a:blip r:embed="rId2"/>
          <a:stretch>
            <a:fillRect/>
          </a:stretch>
        </p:blipFill>
        <p:spPr>
          <a:xfrm>
            <a:off x="249382" y="1246909"/>
            <a:ext cx="9933709" cy="4599710"/>
          </a:xfr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753EA-3290-9122-8865-B028535419DB}"/>
              </a:ext>
            </a:extLst>
          </p:cNvPr>
          <p:cNvSpPr>
            <a:spLocks noGrp="1"/>
          </p:cNvSpPr>
          <p:nvPr>
            <p:ph type="title"/>
          </p:nvPr>
        </p:nvSpPr>
        <p:spPr/>
        <p:txBody>
          <a:bodyPr/>
          <a:lstStyle/>
          <a:p>
            <a:r>
              <a:rPr lang="en-ZA" dirty="0"/>
              <a:t>Services offered</a:t>
            </a:r>
          </a:p>
        </p:txBody>
      </p:sp>
      <p:pic>
        <p:nvPicPr>
          <p:cNvPr id="6" name="Content Placeholder 5" descr="A screenshot of a website&#10;&#10;Description automatically generated">
            <a:extLst>
              <a:ext uri="{FF2B5EF4-FFF2-40B4-BE49-F238E27FC236}">
                <a16:creationId xmlns:a16="http://schemas.microsoft.com/office/drawing/2014/main" id="{3EA8620F-DCAD-B2E2-8558-1FA4AEEE1B95}"/>
              </a:ext>
            </a:extLst>
          </p:cNvPr>
          <p:cNvPicPr>
            <a:picLocks noGrp="1" noChangeAspect="1"/>
          </p:cNvPicPr>
          <p:nvPr>
            <p:ph idx="1"/>
          </p:nvPr>
        </p:nvPicPr>
        <p:blipFill>
          <a:blip r:embed="rId2"/>
          <a:stretch>
            <a:fillRect/>
          </a:stretch>
        </p:blipFill>
        <p:spPr>
          <a:xfrm>
            <a:off x="568412" y="1163782"/>
            <a:ext cx="10340407" cy="5027468"/>
          </a:xfrm>
        </p:spPr>
      </p:pic>
      <p:sp>
        <p:nvSpPr>
          <p:cNvPr id="4" name="Slide Number Placeholder 3">
            <a:extLst>
              <a:ext uri="{FF2B5EF4-FFF2-40B4-BE49-F238E27FC236}">
                <a16:creationId xmlns:a16="http://schemas.microsoft.com/office/drawing/2014/main" id="{B74CDEAA-FC2C-8A18-36B6-5B2B5D2CF9BC}"/>
              </a:ext>
            </a:extLst>
          </p:cNvPr>
          <p:cNvSpPr>
            <a:spLocks noGrp="1"/>
          </p:cNvSpPr>
          <p:nvPr>
            <p:ph type="sldNum" sz="quarter" idx="33"/>
          </p:nvPr>
        </p:nvSpPr>
        <p:spPr/>
        <p:txBody>
          <a:bodyPr/>
          <a:lstStyle/>
          <a:p>
            <a:fld id="{19B51A1E-902D-48AF-9020-955120F399B6}" type="slidenum">
              <a:rPr lang="en-US" noProof="0" smtClean="0"/>
              <a:t>8</a:t>
            </a:fld>
            <a:endParaRPr lang="en-US" noProof="0" dirty="0"/>
          </a:p>
        </p:txBody>
      </p:sp>
    </p:spTree>
    <p:extLst>
      <p:ext uri="{BB962C8B-B14F-4D97-AF65-F5344CB8AC3E}">
        <p14:creationId xmlns:p14="http://schemas.microsoft.com/office/powerpoint/2010/main" val="2133801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Visualizations</a:t>
            </a:r>
          </a:p>
        </p:txBody>
      </p:sp>
      <p:sp>
        <p:nvSpPr>
          <p:cNvPr id="3" name="Text Placeholder 2"/>
          <p:cNvSpPr>
            <a:spLocks noGrp="1"/>
          </p:cNvSpPr>
          <p:nvPr>
            <p:ph type="body" sz="quarter" idx="32"/>
          </p:nvPr>
        </p:nvSpPr>
        <p:spPr/>
        <p:txBody>
          <a:bodyPr/>
          <a:lstStyle/>
          <a:p>
            <a:r>
              <a:rPr lang="en-US" dirty="0"/>
              <a:t>Natural disaster analysis</a:t>
            </a:r>
          </a:p>
        </p:txBody>
      </p:sp>
      <p:sp>
        <p:nvSpPr>
          <p:cNvPr id="9" name="Slide Number Placeholder 8"/>
          <p:cNvSpPr>
            <a:spLocks noGrp="1"/>
          </p:cNvSpPr>
          <p:nvPr>
            <p:ph type="sldNum" sz="quarter" idx="15"/>
          </p:nvPr>
        </p:nvSpPr>
        <p:spPr/>
        <p:txBody>
          <a:bodyPr/>
          <a:lstStyle/>
          <a:p>
            <a:fld id="{19B51A1E-902D-48AF-9020-955120F399B6}" type="slidenum">
              <a:rPr lang="en-US" smtClean="0"/>
              <a:t>9</a:t>
            </a:fld>
            <a:endParaRPr lang="en-US" dirty="0"/>
          </a:p>
        </p:txBody>
      </p:sp>
      <p:pic>
        <p:nvPicPr>
          <p:cNvPr id="7" name="Content Placeholder 6" descr="A screen shot of a computer screen&#10;&#10;Description automatically generated">
            <a:extLst>
              <a:ext uri="{FF2B5EF4-FFF2-40B4-BE49-F238E27FC236}">
                <a16:creationId xmlns:a16="http://schemas.microsoft.com/office/drawing/2014/main" id="{3DB36FF7-52C6-7929-A593-EEDC44F0B470}"/>
              </a:ext>
            </a:extLst>
          </p:cNvPr>
          <p:cNvPicPr>
            <a:picLocks noGrp="1" noChangeAspect="1"/>
          </p:cNvPicPr>
          <p:nvPr>
            <p:ph idx="1"/>
          </p:nvPr>
        </p:nvPicPr>
        <p:blipFill>
          <a:blip r:embed="rId2"/>
          <a:stretch>
            <a:fillRect/>
          </a:stretch>
        </p:blipFill>
        <p:spPr>
          <a:xfrm>
            <a:off x="431800" y="1620982"/>
            <a:ext cx="3600450" cy="4570268"/>
          </a:xfrm>
        </p:spPr>
      </p:pic>
      <p:pic>
        <p:nvPicPr>
          <p:cNvPr id="15" name="Content Placeholder 14" descr="A screenshot of a computer&#10;&#10;Description automatically generated">
            <a:extLst>
              <a:ext uri="{FF2B5EF4-FFF2-40B4-BE49-F238E27FC236}">
                <a16:creationId xmlns:a16="http://schemas.microsoft.com/office/drawing/2014/main" id="{FD8F0039-91FB-5EFB-531B-0D217C7A594A}"/>
              </a:ext>
            </a:extLst>
          </p:cNvPr>
          <p:cNvPicPr>
            <a:picLocks noGrp="1" noChangeAspect="1"/>
          </p:cNvPicPr>
          <p:nvPr>
            <p:ph idx="33"/>
          </p:nvPr>
        </p:nvPicPr>
        <p:blipFill>
          <a:blip r:embed="rId3"/>
          <a:stretch>
            <a:fillRect/>
          </a:stretch>
        </p:blipFill>
        <p:spPr>
          <a:xfrm>
            <a:off x="4302124" y="1620982"/>
            <a:ext cx="3857627" cy="4656261"/>
          </a:xfrm>
        </p:spPr>
      </p:pic>
      <p:pic>
        <p:nvPicPr>
          <p:cNvPr id="19" name="Content Placeholder 18" descr="A screenshot of a computer screen&#10;&#10;Description automatically generated">
            <a:extLst>
              <a:ext uri="{FF2B5EF4-FFF2-40B4-BE49-F238E27FC236}">
                <a16:creationId xmlns:a16="http://schemas.microsoft.com/office/drawing/2014/main" id="{1625315C-EC37-5AA9-3E9F-369B1E139FB0}"/>
              </a:ext>
            </a:extLst>
          </p:cNvPr>
          <p:cNvPicPr>
            <a:picLocks noGrp="1" noChangeAspect="1"/>
          </p:cNvPicPr>
          <p:nvPr>
            <p:ph idx="34"/>
          </p:nvPr>
        </p:nvPicPr>
        <p:blipFill>
          <a:blip r:embed="rId4"/>
          <a:stretch>
            <a:fillRect/>
          </a:stretch>
        </p:blipFill>
        <p:spPr>
          <a:xfrm>
            <a:off x="8285018" y="1620982"/>
            <a:ext cx="3486295" cy="4805018"/>
          </a:xfrm>
        </p:spPr>
      </p:pic>
    </p:spTree>
  </p:cSld>
  <p:clrMapOvr>
    <a:masterClrMapping/>
  </p:clrMapOvr>
</p:sld>
</file>

<file path=ppt/theme/theme1.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ode carterl" id="{DD652D3B-3B4E-4A39-9E4E-9342B00EFADE}" vid="{006A06C9-836F-4ACB-825E-77B9C0C3EB6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9AE7CBC-C35C-4FA9-B339-59E31F30C6AC}">
  <ds:schemaRefs/>
</ds:datastoreItem>
</file>

<file path=customXml/itemProps2.xml><?xml version="1.0" encoding="utf-8"?>
<ds:datastoreItem xmlns:ds="http://schemas.openxmlformats.org/officeDocument/2006/customXml" ds:itemID="{A861FE8A-8F15-409F-AF62-619C69C0D537}">
  <ds:schemaRefs>
    <ds:schemaRef ds:uri="16c05727-aa75-4e4a-9b5f-8a80a1165891"/>
    <ds:schemaRef ds:uri="http://purl.org/dc/terms/"/>
    <ds:schemaRef ds:uri="http://www.w3.org/XML/1998/namespace"/>
    <ds:schemaRef ds:uri="http://purl.org/dc/dcmitype/"/>
    <ds:schemaRef ds:uri="http://purl.org/dc/elements/1.1/"/>
    <ds:schemaRef ds:uri="http://schemas.microsoft.com/office/2006/metadata/properties"/>
    <ds:schemaRef ds:uri="71af3243-3dd4-4a8d-8c0d-dd76da1f02a5"/>
    <ds:schemaRef ds:uri="http://schemas.microsoft.com/office/2006/documentManagement/types"/>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8A930687-51F2-44C8-9CE6-D1B3D6E17522}">
  <ds:schemaRefs/>
</ds:datastoreItem>
</file>

<file path=docProps/app.xml><?xml version="1.0" encoding="utf-8"?>
<Properties xmlns="http://schemas.openxmlformats.org/officeDocument/2006/extended-properties" xmlns:vt="http://schemas.openxmlformats.org/officeDocument/2006/docPropsVTypes">
  <Template>Code carterl</Template>
  <TotalTime>3964</TotalTime>
  <Words>285</Words>
  <Application>Microsoft Office PowerPoint</Application>
  <PresentationFormat>Widescreen</PresentationFormat>
  <Paragraphs>55</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Corbel</vt:lpstr>
      <vt:lpstr>Times New Roman</vt:lpstr>
      <vt:lpstr>Office Theme</vt:lpstr>
      <vt:lpstr>Group Member  and Roles</vt:lpstr>
      <vt:lpstr>introduction</vt:lpstr>
      <vt:lpstr>Objectives</vt:lpstr>
      <vt:lpstr>Key Tools and Data Sources</vt:lpstr>
      <vt:lpstr>Wow Factors</vt:lpstr>
      <vt:lpstr>Prototype of  System</vt:lpstr>
      <vt:lpstr>System Dashboard for Upcoming Predictions</vt:lpstr>
      <vt:lpstr>Services offered</vt:lpstr>
      <vt:lpstr>Visualizations</vt:lpstr>
      <vt:lpstr>Table</vt:lpstr>
      <vt:lpstr>PowerPoint Presentation</vt:lpstr>
      <vt:lpstr>Customize this Template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SANGE LUGALO</dc:creator>
  <cp:lastModifiedBy>SANGE LUGALO</cp:lastModifiedBy>
  <cp:revision>2</cp:revision>
  <cp:lastPrinted>2024-10-20T09:02:30Z</cp:lastPrinted>
  <dcterms:created xsi:type="dcterms:W3CDTF">2024-10-20T08:25:56Z</dcterms:created>
  <dcterms:modified xsi:type="dcterms:W3CDTF">2024-10-23T02:30:50Z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0EF678DA2E284DA8947D4D360AE2F98B_13</vt:lpwstr>
  </property>
  <property fmtid="{D5CDD505-2E9C-101B-9397-08002B2CF9AE}" pid="4" name="KSOProductBuildVer">
    <vt:lpwstr>1033-12.2.0.17562</vt:lpwstr>
  </property>
</Properties>
</file>